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CC00"/>
    <a:srgbClr val="FFFF00"/>
    <a:srgbClr val="99FF99"/>
    <a:srgbClr val="FFCC66"/>
    <a:srgbClr val="00FF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7AD79-CA4D-4D26-9CD8-3E70AC180A3A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BA0EE-1F50-4E40-9C2F-386CFF0974B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D5D0-E08F-472E-ADEA-277C9F9DE295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EC829-5FFE-4EB9-BE43-3A74ADCC046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1504-1636-47B1-ABEB-FA4B24FDB84E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0934-D301-40ED-862B-FD2D9571233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8DF3-7434-4B2B-8AB1-F3BE14D72F27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82FA-CE92-4646-95CE-236C2C45371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C0F5-3763-4840-AFAB-2F7E6DFFF731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7346-DE03-4194-ABA6-B69BFF73D6B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96F4F-5534-452E-A577-54644300EA6F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ABB34-81B4-4DC4-A118-B12B1ABC7D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20809-DC9A-4C7F-AAB4-5F3F06CFEB39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1718-C1A0-4624-BF2F-515C60BCD6A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B3B33-9E28-48EC-82A9-198A06B01D17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E933-8947-490E-8BC4-D3E98D2874D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D6F8-7318-4C26-BFBD-5106680459E0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420CF-4DE8-4121-9957-DDD0510C4C6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332E-7495-4C96-8D6D-D98D367F9C9C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F23B6-54B7-4DED-8F69-C12EC43BE2D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1E36B-199A-467E-8CCE-21EB097CB0AA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05D5-81A6-4C0D-B44E-5BA996C0201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1EB05E-DFBD-4987-B852-2AE842389BC4}" type="datetimeFigureOut">
              <a:rPr lang="es-ES"/>
              <a:pPr>
                <a:defRPr/>
              </a:pPr>
              <a:t>15/12/2017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30D66D-ED59-4950-83EB-17D4A8A78A5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upo 10"/>
          <p:cNvGrpSpPr>
            <a:grpSpLocks/>
          </p:cNvGrpSpPr>
          <p:nvPr/>
        </p:nvGrpSpPr>
        <p:grpSpPr bwMode="auto">
          <a:xfrm rot="-599836">
            <a:off x="2903538" y="190500"/>
            <a:ext cx="6756400" cy="7042150"/>
            <a:chOff x="3309312" y="-5717"/>
            <a:chExt cx="6756918" cy="704330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rgbClr val="00B0F0">
                  <a:tint val="45000"/>
                  <a:satMod val="400000"/>
                </a:srgbClr>
              </a:duotone>
              <a:extLst/>
            </a:blip>
            <a:stretch>
              <a:fillRect/>
            </a:stretch>
          </p:blipFill>
          <p:spPr>
            <a:xfrm rot="18888656">
              <a:off x="4911980" y="1349413"/>
              <a:ext cx="3572964" cy="3868659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</p:pic>
        <p:grpSp>
          <p:nvGrpSpPr>
            <p:cNvPr id="13315" name="Grupo 4"/>
            <p:cNvGrpSpPr>
              <a:grpSpLocks/>
            </p:cNvGrpSpPr>
            <p:nvPr/>
          </p:nvGrpSpPr>
          <p:grpSpPr bwMode="auto">
            <a:xfrm rot="173682">
              <a:off x="6210298" y="-5717"/>
              <a:ext cx="3855932" cy="3562043"/>
              <a:chOff x="6796076" y="304296"/>
              <a:chExt cx="3834734" cy="3384741"/>
            </a:xfrm>
          </p:grpSpPr>
          <p:pic>
            <p:nvPicPr>
              <p:cNvPr id="6" name="Picture 5"/>
              <p:cNvPicPr preferRelativeResize="0">
                <a:picLocks/>
              </p:cNvPicPr>
              <p:nvPr/>
            </p:nvPicPr>
            <p:blipFill>
              <a:blip r:embed="rId3" cstate="print">
                <a:duotone>
                  <a:prstClr val="black"/>
                  <a:srgbClr val="FFFF00">
                    <a:alpha val="92157"/>
                    <a:tint val="45000"/>
                    <a:satMod val="400000"/>
                  </a:srgbClr>
                </a:duotone>
                <a:extLst/>
              </a:blip>
              <a:stretch>
                <a:fillRect/>
              </a:stretch>
            </p:blipFill>
            <p:spPr>
              <a:xfrm rot="18623513">
                <a:off x="7021072" y="79300"/>
                <a:ext cx="3384741" cy="3834734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</p:pic>
          <p:sp>
            <p:nvSpPr>
              <p:cNvPr id="7" name="TextBox 6"/>
              <p:cNvSpPr txBox="1"/>
              <p:nvPr/>
            </p:nvSpPr>
            <p:spPr>
              <a:xfrm rot="2415114">
                <a:off x="7858117" y="1303245"/>
                <a:ext cx="2546755" cy="369639"/>
              </a:xfrm>
              <a:prstGeom prst="rect">
                <a:avLst/>
              </a:prstGeom>
              <a:noFill/>
            </p:spPr>
            <p:txBody>
              <a:bodyPr/>
              <a:lstStyle/>
              <a:p>
                <a:pPr algn="ctr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i="1" spc="300" dirty="0">
                    <a:latin typeface="Comic Sans MS" panose="030F0702030302020204" pitchFamily="66" charset="0"/>
                  </a:rPr>
                  <a:t>CONTABILIDAD</a:t>
                </a:r>
              </a:p>
            </p:txBody>
          </p:sp>
          <p:sp>
            <p:nvSpPr>
              <p:cNvPr id="13341" name="TextBox 12"/>
              <p:cNvSpPr txBox="1">
                <a:spLocks noChangeArrowheads="1"/>
              </p:cNvSpPr>
              <p:nvPr/>
            </p:nvSpPr>
            <p:spPr bwMode="auto">
              <a:xfrm rot="-237960">
                <a:off x="8073402" y="1714313"/>
                <a:ext cx="1253805" cy="438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Sira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Tamargo (D)</a:t>
                </a:r>
              </a:p>
            </p:txBody>
          </p:sp>
          <p:sp>
            <p:nvSpPr>
              <p:cNvPr id="13342" name="TextBox 12"/>
              <p:cNvSpPr txBox="1">
                <a:spLocks noChangeArrowheads="1"/>
              </p:cNvSpPr>
              <p:nvPr/>
            </p:nvSpPr>
            <p:spPr bwMode="auto">
              <a:xfrm rot="1507710">
                <a:off x="7820478" y="2370038"/>
                <a:ext cx="1371023" cy="438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Iker 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Poladura (SD)</a:t>
                </a:r>
              </a:p>
            </p:txBody>
          </p:sp>
          <p:sp>
            <p:nvSpPr>
              <p:cNvPr id="13343" name="TextBox 12"/>
              <p:cNvSpPr txBox="1">
                <a:spLocks noChangeArrowheads="1"/>
              </p:cNvSpPr>
              <p:nvPr/>
            </p:nvSpPr>
            <p:spPr bwMode="auto">
              <a:xfrm rot="426154">
                <a:off x="7212857" y="2770719"/>
                <a:ext cx="1199613" cy="438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Iñigo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López</a:t>
                </a:r>
              </a:p>
            </p:txBody>
          </p:sp>
          <p:sp>
            <p:nvSpPr>
              <p:cNvPr id="13344" name="TextBox 12"/>
              <p:cNvSpPr txBox="1">
                <a:spLocks noChangeArrowheads="1"/>
              </p:cNvSpPr>
              <p:nvPr/>
            </p:nvSpPr>
            <p:spPr bwMode="auto">
              <a:xfrm rot="426154">
                <a:off x="7035206" y="1790765"/>
                <a:ext cx="1215596" cy="438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Laura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Díaz</a:t>
                </a:r>
              </a:p>
            </p:txBody>
          </p:sp>
        </p:grpSp>
        <p:grpSp>
          <p:nvGrpSpPr>
            <p:cNvPr id="13316" name="Grupo 7"/>
            <p:cNvGrpSpPr>
              <a:grpSpLocks/>
            </p:cNvGrpSpPr>
            <p:nvPr/>
          </p:nvGrpSpPr>
          <p:grpSpPr bwMode="auto">
            <a:xfrm rot="-588381">
              <a:off x="5984618" y="3045963"/>
              <a:ext cx="4047041" cy="3991629"/>
              <a:chOff x="6135652" y="3461063"/>
              <a:chExt cx="3949924" cy="3883700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rgbClr val="CCCC00">
                    <a:tint val="45000"/>
                    <a:satMod val="400000"/>
                  </a:srgbClr>
                </a:duotone>
                <a:extLst/>
              </a:blip>
              <a:stretch>
                <a:fillRect/>
              </a:stretch>
            </p:blipFill>
            <p:spPr>
              <a:xfrm rot="19460575">
                <a:off x="6700835" y="3461063"/>
                <a:ext cx="3384741" cy="3554888"/>
              </a:xfrm>
              <a:prstGeom prst="rect">
                <a:avLst/>
              </a:prstGeom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</p:pic>
          <p:sp>
            <p:nvSpPr>
              <p:cNvPr id="16" name="TextBox 15"/>
              <p:cNvSpPr txBox="1"/>
              <p:nvPr/>
            </p:nvSpPr>
            <p:spPr>
              <a:xfrm rot="3292148">
                <a:off x="7875616" y="4682770"/>
                <a:ext cx="2250633" cy="292881"/>
              </a:xfrm>
              <a:prstGeom prst="rect">
                <a:avLst/>
              </a:prstGeom>
              <a:noFill/>
              <a:scene3d>
                <a:camera prst="orthographicFront"/>
                <a:lightRig rig="sunrise" dir="t"/>
              </a:scene3d>
              <a:sp3d prstMaterial="matte"/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i="1" spc="300" dirty="0">
                    <a:latin typeface="Comic Sans MS" panose="030F0702030302020204" pitchFamily="66" charset="0"/>
                  </a:rPr>
                  <a:t>PRODUCCIÓN</a:t>
                </a:r>
              </a:p>
            </p:txBody>
          </p:sp>
          <p:sp>
            <p:nvSpPr>
              <p:cNvPr id="13335" name="TextBox 12"/>
              <p:cNvSpPr txBox="1">
                <a:spLocks noChangeArrowheads="1"/>
              </p:cNvSpPr>
              <p:nvPr/>
            </p:nvSpPr>
            <p:spPr bwMode="auto">
              <a:xfrm rot="2603215">
                <a:off x="6969404" y="4966004"/>
                <a:ext cx="1255737" cy="449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Sara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Cordero (SD)</a:t>
                </a:r>
              </a:p>
            </p:txBody>
          </p:sp>
          <p:sp>
            <p:nvSpPr>
              <p:cNvPr id="13336" name="TextBox 12"/>
              <p:cNvSpPr txBox="1">
                <a:spLocks noChangeArrowheads="1"/>
              </p:cNvSpPr>
              <p:nvPr/>
            </p:nvSpPr>
            <p:spPr bwMode="auto">
              <a:xfrm rot="446126">
                <a:off x="7287661" y="4923695"/>
                <a:ext cx="2456353" cy="449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Lucía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Montes (D)</a:t>
                </a:r>
              </a:p>
            </p:txBody>
          </p:sp>
          <p:sp>
            <p:nvSpPr>
              <p:cNvPr id="13337" name="TextBox 12"/>
              <p:cNvSpPr txBox="1">
                <a:spLocks noChangeArrowheads="1"/>
              </p:cNvSpPr>
              <p:nvPr/>
            </p:nvSpPr>
            <p:spPr bwMode="auto">
              <a:xfrm rot="2701205">
                <a:off x="7026564" y="5891294"/>
                <a:ext cx="2456353" cy="45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Rebeca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González</a:t>
                </a:r>
              </a:p>
            </p:txBody>
          </p:sp>
          <p:sp>
            <p:nvSpPr>
              <p:cNvPr id="13338" name="TextBox 12"/>
              <p:cNvSpPr txBox="1">
                <a:spLocks noChangeArrowheads="1"/>
              </p:cNvSpPr>
              <p:nvPr/>
            </p:nvSpPr>
            <p:spPr bwMode="auto">
              <a:xfrm rot="2323530">
                <a:off x="6135652" y="5739077"/>
                <a:ext cx="2384508" cy="449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Lucía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Sánchez</a:t>
                </a:r>
              </a:p>
            </p:txBody>
          </p:sp>
        </p:grpSp>
        <p:grpSp>
          <p:nvGrpSpPr>
            <p:cNvPr id="13317" name="Grupo 1"/>
            <p:cNvGrpSpPr>
              <a:grpSpLocks/>
            </p:cNvGrpSpPr>
            <p:nvPr/>
          </p:nvGrpSpPr>
          <p:grpSpPr bwMode="auto">
            <a:xfrm rot="-614192">
              <a:off x="3514914" y="2719154"/>
              <a:ext cx="3413828" cy="3924027"/>
              <a:chOff x="3552244" y="2789010"/>
              <a:chExt cx="3413828" cy="3924027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rgbClr val="99FF99">
                    <a:tint val="45000"/>
                    <a:satMod val="400000"/>
                  </a:srgbClr>
                </a:duotone>
                <a:extLst/>
              </a:blip>
              <a:stretch>
                <a:fillRect/>
              </a:stretch>
            </p:blipFill>
            <p:spPr>
              <a:xfrm rot="19647491">
                <a:off x="3581331" y="2789010"/>
                <a:ext cx="3384741" cy="3924027"/>
              </a:xfrm>
              <a:prstGeom prst="rect">
                <a:avLst/>
              </a:prstGeom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</p:pic>
          <p:sp>
            <p:nvSpPr>
              <p:cNvPr id="13328" name="TextBox 12"/>
              <p:cNvSpPr txBox="1">
                <a:spLocks noChangeArrowheads="1"/>
              </p:cNvSpPr>
              <p:nvPr/>
            </p:nvSpPr>
            <p:spPr bwMode="auto">
              <a:xfrm rot="427840">
                <a:off x="4756450" y="4487431"/>
                <a:ext cx="126029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Ángela Blanco (D)</a:t>
                </a:r>
              </a:p>
            </p:txBody>
          </p:sp>
          <p:sp>
            <p:nvSpPr>
              <p:cNvPr id="13329" name="TextBox 12"/>
              <p:cNvSpPr txBox="1">
                <a:spLocks noChangeArrowheads="1"/>
              </p:cNvSpPr>
              <p:nvPr/>
            </p:nvSpPr>
            <p:spPr bwMode="auto">
              <a:xfrm rot="2458308">
                <a:off x="3859584" y="4282693"/>
                <a:ext cx="11077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Carla García (SD)</a:t>
                </a:r>
              </a:p>
            </p:txBody>
          </p:sp>
          <p:sp>
            <p:nvSpPr>
              <p:cNvPr id="13330" name="TextBox 12"/>
              <p:cNvSpPr txBox="1">
                <a:spLocks noChangeArrowheads="1"/>
              </p:cNvSpPr>
              <p:nvPr/>
            </p:nvSpPr>
            <p:spPr bwMode="auto">
              <a:xfrm rot="1860932">
                <a:off x="3552244" y="5208373"/>
                <a:ext cx="120276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Mireia García</a:t>
                </a:r>
              </a:p>
            </p:txBody>
          </p:sp>
          <p:sp>
            <p:nvSpPr>
              <p:cNvPr id="13331" name="TextBox 12"/>
              <p:cNvSpPr txBox="1">
                <a:spLocks noChangeArrowheads="1"/>
              </p:cNvSpPr>
              <p:nvPr/>
            </p:nvSpPr>
            <p:spPr bwMode="auto">
              <a:xfrm rot="3093726">
                <a:off x="4391453" y="5366398"/>
                <a:ext cx="143806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Ariadna Menéndez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 rot="14163855" flipV="1">
                <a:off x="4539371" y="4233740"/>
                <a:ext cx="2671515" cy="300082"/>
              </a:xfrm>
              <a:prstGeom prst="rect">
                <a:avLst/>
              </a:prstGeom>
              <a:noFill/>
              <a:scene3d>
                <a:camera prst="orthographicFront"/>
                <a:lightRig rig="sunrise" dir="t"/>
              </a:scene3d>
              <a:sp3d prstMaterial="matte"/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i="1" spc="300" dirty="0">
                    <a:latin typeface="Comic Sans MS" panose="030F0702030302020204" pitchFamily="66" charset="0"/>
                  </a:rPr>
                  <a:t>COMUNICACIÓN</a:t>
                </a:r>
              </a:p>
            </p:txBody>
          </p:sp>
        </p:grpSp>
        <p:sp>
          <p:nvSpPr>
            <p:cNvPr id="42" name="TextBox 12"/>
            <p:cNvSpPr txBox="1"/>
            <p:nvPr/>
          </p:nvSpPr>
          <p:spPr>
            <a:xfrm rot="2610129">
              <a:off x="4891515" y="3116598"/>
              <a:ext cx="3630890" cy="4620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spc="300" dirty="0">
                  <a:latin typeface="Comic Sans MS" panose="030F0702030302020204" pitchFamily="66" charset="0"/>
                </a:rPr>
                <a:t>KOOPERA</a:t>
              </a:r>
            </a:p>
          </p:txBody>
        </p:sp>
        <p:grpSp>
          <p:nvGrpSpPr>
            <p:cNvPr id="13319" name="Grupo 2"/>
            <p:cNvGrpSpPr>
              <a:grpSpLocks/>
            </p:cNvGrpSpPr>
            <p:nvPr/>
          </p:nvGrpSpPr>
          <p:grpSpPr bwMode="auto">
            <a:xfrm rot="252339">
              <a:off x="3309312" y="11253"/>
              <a:ext cx="3731710" cy="3377265"/>
              <a:chOff x="3500058" y="-54049"/>
              <a:chExt cx="3907907" cy="3384739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prstClr val="black"/>
                  <a:srgbClr val="00CC00">
                    <a:tint val="45000"/>
                    <a:satMod val="400000"/>
                  </a:srgbClr>
                </a:duotone>
                <a:extLst/>
              </a:blip>
              <a:stretch>
                <a:fillRect/>
              </a:stretch>
            </p:blipFill>
            <p:spPr>
              <a:xfrm rot="8045567">
                <a:off x="3761642" y="-315633"/>
                <a:ext cx="3384739" cy="3907907"/>
              </a:xfrm>
              <a:prstGeom prst="rect">
                <a:avLst/>
              </a:prstGeom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</p:pic>
          <p:sp>
            <p:nvSpPr>
              <p:cNvPr id="13" name="TextBox 12"/>
              <p:cNvSpPr txBox="1"/>
              <p:nvPr/>
            </p:nvSpPr>
            <p:spPr>
              <a:xfrm rot="2669006">
                <a:off x="4775176" y="980662"/>
                <a:ext cx="2455636" cy="30075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i="1" spc="300" dirty="0">
                    <a:latin typeface="Comic Sans MS" panose="030F0702030302020204" pitchFamily="66" charset="0"/>
                  </a:rPr>
                  <a:t>MARKETING</a:t>
                </a:r>
                <a:endParaRPr lang="en-US" i="1" spc="3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3322" name="TextBox 12"/>
              <p:cNvSpPr txBox="1">
                <a:spLocks noChangeArrowheads="1"/>
              </p:cNvSpPr>
              <p:nvPr/>
            </p:nvSpPr>
            <p:spPr bwMode="auto">
              <a:xfrm rot="1809294">
                <a:off x="4792748" y="2311316"/>
                <a:ext cx="1390803" cy="462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Alicia Fernández</a:t>
                </a:r>
              </a:p>
            </p:txBody>
          </p:sp>
          <p:sp>
            <p:nvSpPr>
              <p:cNvPr id="13323" name="TextBox 12"/>
              <p:cNvSpPr txBox="1">
                <a:spLocks noChangeArrowheads="1"/>
              </p:cNvSpPr>
              <p:nvPr/>
            </p:nvSpPr>
            <p:spPr bwMode="auto">
              <a:xfrm rot="1083595">
                <a:off x="5088509" y="1266510"/>
                <a:ext cx="1047669" cy="462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Martina Köpke (D)</a:t>
                </a:r>
              </a:p>
            </p:txBody>
          </p:sp>
          <p:sp>
            <p:nvSpPr>
              <p:cNvPr id="13324" name="TextBox 12"/>
              <p:cNvSpPr txBox="1">
                <a:spLocks noChangeArrowheads="1"/>
              </p:cNvSpPr>
              <p:nvPr/>
            </p:nvSpPr>
            <p:spPr bwMode="auto">
              <a:xfrm rot="220310">
                <a:off x="4503023" y="1677724"/>
                <a:ext cx="1138348" cy="462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Carla Fanjul (SD)</a:t>
                </a:r>
              </a:p>
            </p:txBody>
          </p:sp>
          <p:sp>
            <p:nvSpPr>
              <p:cNvPr id="13325" name="TextBox 12"/>
              <p:cNvSpPr txBox="1">
                <a:spLocks noChangeArrowheads="1"/>
              </p:cNvSpPr>
              <p:nvPr/>
            </p:nvSpPr>
            <p:spPr bwMode="auto">
              <a:xfrm rot="1669786">
                <a:off x="3951646" y="2301256"/>
                <a:ext cx="1141112" cy="462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Ana Zarzuelo</a:t>
                </a:r>
              </a:p>
            </p:txBody>
          </p:sp>
          <p:sp>
            <p:nvSpPr>
              <p:cNvPr id="13326" name="TextBox 12"/>
              <p:cNvSpPr txBox="1">
                <a:spLocks noChangeArrowheads="1"/>
              </p:cNvSpPr>
              <p:nvPr/>
            </p:nvSpPr>
            <p:spPr bwMode="auto">
              <a:xfrm rot="806432">
                <a:off x="3892188" y="1315261"/>
                <a:ext cx="966302" cy="462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>
                    <a:latin typeface="Calibri" pitchFamily="34" charset="0"/>
                  </a:rPr>
                  <a:t>Sandra Suárez</a:t>
                </a:r>
              </a:p>
            </p:txBody>
          </p:sp>
        </p:grpSp>
      </p:grpSp>
      <p:pic>
        <p:nvPicPr>
          <p:cNvPr id="1026" name="Picture 2" descr="http://www.valnaloneduca.com/eje/datos_coop/138/_logotipo-kooper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682" y="5108363"/>
            <a:ext cx="19050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63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</dc:creator>
  <cp:lastModifiedBy>Amara</cp:lastModifiedBy>
  <cp:revision>59</cp:revision>
  <dcterms:created xsi:type="dcterms:W3CDTF">2017-11-18T20:07:37Z</dcterms:created>
  <dcterms:modified xsi:type="dcterms:W3CDTF">2017-12-15T13:19:15Z</dcterms:modified>
</cp:coreProperties>
</file>