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29D04-4C5E-4A94-82F4-3175254D0E51}" type="datetimeFigureOut">
              <a:rPr lang="es-ES" smtClean="0"/>
              <a:pPr/>
              <a:t>05/05/2017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4CCA9B-9053-410A-A9B9-3A5550928DE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Catálogo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Productos de la cooperativa </a:t>
            </a:r>
            <a:r>
              <a:rPr lang="es-ES" dirty="0" err="1" smtClean="0"/>
              <a:t>circle</a:t>
            </a:r>
            <a:r>
              <a:rPr lang="es-ES" dirty="0" smtClean="0"/>
              <a:t> corp.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Casadiellas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La </a:t>
            </a:r>
            <a:r>
              <a:rPr lang="es-ES" dirty="0" err="1" smtClean="0"/>
              <a:t>casadiella</a:t>
            </a:r>
            <a:r>
              <a:rPr lang="es-ES" dirty="0" smtClean="0"/>
              <a:t> es un dulce típico asturiano. Se trata de una especie de empanadilla frita elaborada con una masa de harina de trigo que se rellena con una mezcla de nueces, azúcar y anís.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     Precio: 3,96€</a:t>
            </a:r>
          </a:p>
          <a:p>
            <a:pPr algn="just">
              <a:buNone/>
            </a:pPr>
            <a:r>
              <a:rPr lang="es-ES" dirty="0" smtClean="0"/>
              <a:t>     unidades: 6</a:t>
            </a:r>
            <a:endParaRPr lang="es-ES" dirty="0"/>
          </a:p>
        </p:txBody>
      </p:sp>
      <p:pic>
        <p:nvPicPr>
          <p:cNvPr id="1026" name="Picture 2" descr="C:\Users\Alumnos.Pc08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89040"/>
            <a:ext cx="460851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Velas aromáticas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Velas de 10 tipos de aromas diferente para deleitar el olfato de su comprador 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        Paquete de 8: 2,50 €</a:t>
            </a:r>
          </a:p>
        </p:txBody>
      </p:sp>
      <p:pic>
        <p:nvPicPr>
          <p:cNvPr id="1026" name="Picture 2" descr="C:\Users\Alumnos.Pc08\Desktop\vela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56992"/>
            <a:ext cx="361349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Mermeladas de arándano y melocotón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Dos tipos diferente de mermelada pero de un sabor riquísimo, que te dejara con un buen sabor de boca.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Precio: 4,85 €</a:t>
            </a:r>
          </a:p>
          <a:p>
            <a:pPr>
              <a:buNone/>
            </a:pPr>
            <a:r>
              <a:rPr lang="es-ES" dirty="0" smtClean="0"/>
              <a:t>        peso:335g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</a:t>
            </a:r>
            <a:endParaRPr lang="es-ES" dirty="0"/>
          </a:p>
        </p:txBody>
      </p:sp>
      <p:pic>
        <p:nvPicPr>
          <p:cNvPr id="2050" name="Picture 2" descr="C:\Users\Alumnos.Pc08\Desktop\57943155-tarros-de-sabrosa-varios-tipos-de-mermelada--albaricoque-melocoton-arandano-fresa-naranja-merinate-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4255331" cy="2836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Jabones aromáticos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Varios aromas y tamaños, contactar para pedir precio.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C:\Users\Alumnos.Pc08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4958526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Incienso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Varios tipos de aromas con su humo fragante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Precio: 2 €</a:t>
            </a:r>
          </a:p>
        </p:txBody>
      </p:sp>
      <p:pic>
        <p:nvPicPr>
          <p:cNvPr id="2051" name="Picture 3" descr="C:\Users\Alumnos.Pc08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24944"/>
            <a:ext cx="618854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138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Catálogo</vt:lpstr>
      <vt:lpstr>Casadiellas</vt:lpstr>
      <vt:lpstr>Velas aromáticas </vt:lpstr>
      <vt:lpstr>Mermeladas de arándano y melocotón </vt:lpstr>
      <vt:lpstr>Jabones aromáticos</vt:lpstr>
      <vt:lpstr>Incienso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Alumnos</dc:creator>
  <cp:lastModifiedBy>Alumnos</cp:lastModifiedBy>
  <cp:revision>14</cp:revision>
  <dcterms:created xsi:type="dcterms:W3CDTF">2017-04-28T07:35:25Z</dcterms:created>
  <dcterms:modified xsi:type="dcterms:W3CDTF">2017-05-05T07:59:47Z</dcterms:modified>
</cp:coreProperties>
</file>