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53DA-C340-43D5-8FC9-392763C4FB7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102E-CBE7-4727-AC42-A044E4DA9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 Grupo"/>
          <p:cNvGrpSpPr/>
          <p:nvPr/>
        </p:nvGrpSpPr>
        <p:grpSpPr>
          <a:xfrm>
            <a:off x="643892" y="984237"/>
            <a:ext cx="1642092" cy="4945094"/>
            <a:chOff x="70286" y="71435"/>
            <a:chExt cx="1773269" cy="4889526"/>
          </a:xfrm>
        </p:grpSpPr>
        <p:sp>
          <p:nvSpPr>
            <p:cNvPr id="18" name="17 Operación manual"/>
            <p:cNvSpPr/>
            <p:nvPr/>
          </p:nvSpPr>
          <p:spPr>
            <a:xfrm rot="16200000">
              <a:off x="-1487842" y="1629563"/>
              <a:ext cx="4889526" cy="1773269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Operación manual 4"/>
            <p:cNvSpPr/>
            <p:nvPr/>
          </p:nvSpPr>
          <p:spPr>
            <a:xfrm rot="21600000">
              <a:off x="70286" y="1049340"/>
              <a:ext cx="1773269" cy="2933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/>
                <a:t>ADMINISTRACION Y CONTABILIDAD</a:t>
              </a:r>
              <a:endParaRPr lang="es-ES" sz="1400" b="1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HABANA ALIJA </a:t>
              </a:r>
              <a:endParaRPr lang="es-E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ANDREA GONZALEZ</a:t>
              </a:r>
              <a:endParaRPr lang="es-E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ABIAN RAMOS</a:t>
              </a:r>
              <a:endParaRPr lang="es-E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DAVID SANCHEZ</a:t>
              </a:r>
              <a:endParaRPr lang="es-E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DAVID BARAGAÑO</a:t>
              </a:r>
              <a:endParaRPr lang="es-E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/>
                <a:t>NACHO ALVAREZ</a:t>
              </a:r>
              <a:endParaRPr lang="es-ES" sz="1200" kern="1200" dirty="0"/>
            </a:p>
          </p:txBody>
        </p:sp>
      </p:grpSp>
      <p:grpSp>
        <p:nvGrpSpPr>
          <p:cNvPr id="3" name="5 Grupo"/>
          <p:cNvGrpSpPr/>
          <p:nvPr/>
        </p:nvGrpSpPr>
        <p:grpSpPr>
          <a:xfrm>
            <a:off x="2357423" y="912802"/>
            <a:ext cx="1582052" cy="5032395"/>
            <a:chOff x="1950695" y="0"/>
            <a:chExt cx="1415173" cy="5032395"/>
          </a:xfrm>
        </p:grpSpPr>
        <p:sp>
          <p:nvSpPr>
            <p:cNvPr id="16" name="15 Operación manual"/>
            <p:cNvSpPr/>
            <p:nvPr/>
          </p:nvSpPr>
          <p:spPr>
            <a:xfrm rot="16200000">
              <a:off x="142084" y="1808611"/>
              <a:ext cx="5032395" cy="1415173"/>
            </a:xfrm>
            <a:prstGeom prst="flowChartManualOperatio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7" name="Operación manual 6"/>
            <p:cNvSpPr/>
            <p:nvPr/>
          </p:nvSpPr>
          <p:spPr>
            <a:xfrm rot="21600000">
              <a:off x="1950695" y="1006479"/>
              <a:ext cx="1415173" cy="301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/>
                <a:t>EQUIPO DIRECTIVO</a:t>
              </a:r>
              <a:endParaRPr lang="es-ES" sz="14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JUAN ALVAREZ 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ADRIAN FERNANDEZ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LUCIA PUERTA 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MARIANA SANCHEZ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TELVA FERNANDEZ 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JUAN MANUEL</a:t>
              </a:r>
              <a:endParaRPr lang="es-ES" sz="1400" kern="1200" dirty="0"/>
            </a:p>
          </p:txBody>
        </p:sp>
      </p:grpSp>
      <p:grpSp>
        <p:nvGrpSpPr>
          <p:cNvPr id="4" name="6 Grupo"/>
          <p:cNvGrpSpPr/>
          <p:nvPr/>
        </p:nvGrpSpPr>
        <p:grpSpPr>
          <a:xfrm>
            <a:off x="4045613" y="912802"/>
            <a:ext cx="1740833" cy="5032395"/>
            <a:chOff x="3472007" y="0"/>
            <a:chExt cx="1526519" cy="5032395"/>
          </a:xfrm>
        </p:grpSpPr>
        <p:sp>
          <p:nvSpPr>
            <p:cNvPr id="14" name="13 Operación manual"/>
            <p:cNvSpPr/>
            <p:nvPr/>
          </p:nvSpPr>
          <p:spPr>
            <a:xfrm rot="16200000">
              <a:off x="1663396" y="1808611"/>
              <a:ext cx="5032395" cy="1415173"/>
            </a:xfrm>
            <a:prstGeom prst="flowChartManualOperati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5" name="Operación manual 8"/>
            <p:cNvSpPr/>
            <p:nvPr/>
          </p:nvSpPr>
          <p:spPr>
            <a:xfrm>
              <a:off x="3472007" y="1006479"/>
              <a:ext cx="1526519" cy="301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/>
                <a:t>COMERCIO EXTERIOR</a:t>
              </a:r>
              <a:endParaRPr lang="es-ES" sz="14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CARLOS FERNANDEZ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PEDRO CARNOTA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CLARA GONZALEZ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LETIZIA GARCIA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DUNIA SUAREZ </a:t>
              </a:r>
              <a:endParaRPr lang="es-E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MARCOS FERNANDEZ</a:t>
              </a:r>
              <a:endParaRPr lang="es-ES" sz="1400" kern="1200" dirty="0"/>
            </a:p>
          </p:txBody>
        </p:sp>
      </p:grpSp>
      <p:grpSp>
        <p:nvGrpSpPr>
          <p:cNvPr id="5" name="7 Grupo"/>
          <p:cNvGrpSpPr/>
          <p:nvPr/>
        </p:nvGrpSpPr>
        <p:grpSpPr>
          <a:xfrm>
            <a:off x="5715008" y="928670"/>
            <a:ext cx="1480045" cy="5032395"/>
            <a:chOff x="4993318" y="0"/>
            <a:chExt cx="1480045" cy="5032395"/>
          </a:xfrm>
        </p:grpSpPr>
        <p:sp>
          <p:nvSpPr>
            <p:cNvPr id="12" name="11 Operación manual"/>
            <p:cNvSpPr/>
            <p:nvPr/>
          </p:nvSpPr>
          <p:spPr>
            <a:xfrm rot="16200000">
              <a:off x="3217143" y="1776175"/>
              <a:ext cx="5032395" cy="1480045"/>
            </a:xfrm>
            <a:prstGeom prst="flowChartManualOperation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Operación manual 10"/>
            <p:cNvSpPr/>
            <p:nvPr/>
          </p:nvSpPr>
          <p:spPr>
            <a:xfrm rot="21600000">
              <a:off x="4993318" y="1006479"/>
              <a:ext cx="1480045" cy="301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latin typeface="+mj-lt"/>
                </a:rPr>
                <a:t>DEPARTAMENTO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latin typeface="+mj-lt"/>
                </a:rPr>
                <a:t>DE MARKETING</a:t>
              </a:r>
              <a:endParaRPr lang="es-ES" sz="1400" b="1" kern="1200" dirty="0">
                <a:latin typeface="+mj-lt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DIEGO ÁLVAREZ</a:t>
              </a:r>
              <a:endParaRPr lang="es-ES" sz="1200" kern="1200" dirty="0">
                <a:latin typeface="+mj-lt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SANTOS BRAVO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SANTIAGO SOLAR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DUNIA RAMOS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ANDREA ÁLVAREZ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SARA ÁLVAREZ</a:t>
              </a:r>
            </a:p>
          </p:txBody>
        </p:sp>
      </p:grpSp>
      <p:grpSp>
        <p:nvGrpSpPr>
          <p:cNvPr id="6" name="8 Grupo"/>
          <p:cNvGrpSpPr/>
          <p:nvPr/>
        </p:nvGrpSpPr>
        <p:grpSpPr>
          <a:xfrm>
            <a:off x="7358082" y="857232"/>
            <a:ext cx="1415173" cy="5032395"/>
            <a:chOff x="6511328" y="0"/>
            <a:chExt cx="1415173" cy="5032395"/>
          </a:xfrm>
        </p:grpSpPr>
        <p:sp>
          <p:nvSpPr>
            <p:cNvPr id="10" name="9 Operación manual"/>
            <p:cNvSpPr/>
            <p:nvPr/>
          </p:nvSpPr>
          <p:spPr>
            <a:xfrm rot="16200000">
              <a:off x="4702717" y="1808611"/>
              <a:ext cx="5032395" cy="1415173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Operación manual 12"/>
            <p:cNvSpPr/>
            <p:nvPr/>
          </p:nvSpPr>
          <p:spPr>
            <a:xfrm rot="21600000">
              <a:off x="6511328" y="1006479"/>
              <a:ext cx="1415173" cy="3019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latin typeface="+mj-lt"/>
                </a:rPr>
                <a:t>NUEVAS TECNOLOGÍAS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CELIA PARADA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ANA DELGADO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ALEJANDRA GONZÁLEZ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AINHOA RODRÍGUEZ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JORGE LIZAMA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kern="1200" dirty="0" smtClean="0">
                  <a:latin typeface="+mj-lt"/>
                </a:rPr>
                <a:t>MANUEL FERNÁNDEZ</a:t>
              </a:r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2928926" y="142852"/>
            <a:ext cx="3000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i="1" dirty="0" smtClean="0">
                <a:solidFill>
                  <a:srgbClr val="92D050"/>
                </a:solidFill>
                <a:latin typeface="Algerian" pitchFamily="82" charset="0"/>
              </a:rPr>
              <a:t>COCOLO</a:t>
            </a:r>
            <a:endParaRPr lang="es-ES" sz="6000" i="1" dirty="0"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110</TotalTime>
  <Words>73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Invitado</dc:creator>
  <cp:lastModifiedBy>Profesor</cp:lastModifiedBy>
  <cp:revision>14</cp:revision>
  <dcterms:created xsi:type="dcterms:W3CDTF">2016-10-28T06:52:45Z</dcterms:created>
  <dcterms:modified xsi:type="dcterms:W3CDTF">2016-12-16T07:47:21Z</dcterms:modified>
</cp:coreProperties>
</file>