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5AEB-A989-4E0C-B108-DCDB7A5E8C78}" type="datetimeFigureOut">
              <a:rPr lang="es-ES" smtClean="0"/>
              <a:pPr/>
              <a:t>06/04/17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BC6EDA-E5BE-42C6-9C95-2EB8678270B1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5AEB-A989-4E0C-B108-DCDB7A5E8C78}" type="datetimeFigureOut">
              <a:rPr lang="es-ES" smtClean="0"/>
              <a:pPr/>
              <a:t>06/04/17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6EDA-E5BE-42C6-9C95-2EB8678270B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5AEB-A989-4E0C-B108-DCDB7A5E8C78}" type="datetimeFigureOut">
              <a:rPr lang="es-ES" smtClean="0"/>
              <a:pPr/>
              <a:t>06/04/17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6EDA-E5BE-42C6-9C95-2EB8678270B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5AEB-A989-4E0C-B108-DCDB7A5E8C78}" type="datetimeFigureOut">
              <a:rPr lang="es-ES" smtClean="0"/>
              <a:pPr/>
              <a:t>06/04/17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6EDA-E5BE-42C6-9C95-2EB8678270B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5AEB-A989-4E0C-B108-DCDB7A5E8C78}" type="datetimeFigureOut">
              <a:rPr lang="es-ES" smtClean="0"/>
              <a:pPr/>
              <a:t>06/04/17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6EDA-E5BE-42C6-9C95-2EB8678270B1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5AEB-A989-4E0C-B108-DCDB7A5E8C78}" type="datetimeFigureOut">
              <a:rPr lang="es-ES" smtClean="0"/>
              <a:pPr/>
              <a:t>06/04/17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6EDA-E5BE-42C6-9C95-2EB8678270B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5AEB-A989-4E0C-B108-DCDB7A5E8C78}" type="datetimeFigureOut">
              <a:rPr lang="es-ES" smtClean="0"/>
              <a:pPr/>
              <a:t>06/04/17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6EDA-E5BE-42C6-9C95-2EB8678270B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5AEB-A989-4E0C-B108-DCDB7A5E8C78}" type="datetimeFigureOut">
              <a:rPr lang="es-ES" smtClean="0"/>
              <a:pPr/>
              <a:t>06/04/17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6EDA-E5BE-42C6-9C95-2EB8678270B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5AEB-A989-4E0C-B108-DCDB7A5E8C78}" type="datetimeFigureOut">
              <a:rPr lang="es-ES" smtClean="0"/>
              <a:pPr/>
              <a:t>06/04/17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6EDA-E5BE-42C6-9C95-2EB8678270B1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5AEB-A989-4E0C-B108-DCDB7A5E8C78}" type="datetimeFigureOut">
              <a:rPr lang="es-ES" smtClean="0"/>
              <a:pPr/>
              <a:t>06/04/17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6EDA-E5BE-42C6-9C95-2EB8678270B1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5AEB-A989-4E0C-B108-DCDB7A5E8C78}" type="datetimeFigureOut">
              <a:rPr lang="es-ES" smtClean="0"/>
              <a:pPr/>
              <a:t>06/04/17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C6EDA-E5BE-42C6-9C95-2EB8678270B1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09E5AEB-A989-4E0C-B108-DCDB7A5E8C78}" type="datetimeFigureOut">
              <a:rPr lang="es-ES" smtClean="0"/>
              <a:pPr/>
              <a:t>06/04/17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2BC6EDA-E5BE-42C6-9C95-2EB8678270B1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COOPERATIVA COCOLO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Catálogo de productos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1840" y="548680"/>
            <a:ext cx="2599636" cy="189537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403648" y="6165304"/>
            <a:ext cx="6620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MUY IMPORTANTE: los precios no incluyen gastos de envío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205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LLAVERO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4 €</a:t>
            </a:r>
            <a:endParaRPr lang="es-ES" b="1" dirty="0"/>
          </a:p>
        </p:txBody>
      </p:sp>
      <p:sp>
        <p:nvSpPr>
          <p:cNvPr id="5" name="4 Rectángulo"/>
          <p:cNvSpPr/>
          <p:nvPr/>
        </p:nvSpPr>
        <p:spPr>
          <a:xfrm>
            <a:off x="4429124" y="35718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>
                <a:cs typeface="Arial" panose="020B0604020202020204" pitchFamily="34" charset="0"/>
              </a:rPr>
              <a:t>Sidrero echando </a:t>
            </a:r>
            <a:r>
              <a:rPr lang="es-ES" dirty="0">
                <a:cs typeface="Arial" panose="020B0604020202020204" pitchFamily="34" charset="0"/>
              </a:rPr>
              <a:t>un </a:t>
            </a:r>
            <a:r>
              <a:rPr lang="es-ES" dirty="0" err="1">
                <a:cs typeface="Arial" panose="020B0604020202020204" pitchFamily="34" charset="0"/>
              </a:rPr>
              <a:t>culín</a:t>
            </a:r>
            <a:r>
              <a:rPr lang="es-ES" dirty="0">
                <a:cs typeface="Arial" panose="020B0604020202020204" pitchFamily="34" charset="0"/>
              </a:rPr>
              <a:t> de sidra típica </a:t>
            </a:r>
            <a:r>
              <a:rPr lang="es-ES" dirty="0" smtClean="0">
                <a:cs typeface="Arial" panose="020B0604020202020204" pitchFamily="34" charset="0"/>
              </a:rPr>
              <a:t>asturiana.</a:t>
            </a:r>
            <a:endParaRPr lang="es-ES" dirty="0">
              <a:cs typeface="Arial" panose="020B0604020202020204" pitchFamily="34" charset="0"/>
            </a:endParaRP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759719" y="10223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332008" y="32528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1641777" y="28655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9" name="4 Marcador de contenido" descr="261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2492896"/>
            <a:ext cx="367240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87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QUESO DE VACA “CUEVA DE LLONIN”</a:t>
            </a:r>
            <a:br>
              <a:rPr lang="es-ES" dirty="0" smtClean="0"/>
            </a:br>
            <a:r>
              <a:rPr lang="es-ES" sz="3600" dirty="0" smtClean="0"/>
              <a:t>(300 Grs.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1216" y="1791742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5</a:t>
            </a:r>
            <a:r>
              <a:rPr lang="es-ES" b="1" dirty="0" smtClean="0"/>
              <a:t>.95€</a:t>
            </a:r>
            <a:r>
              <a:rPr lang="es-ES" dirty="0" smtClean="0"/>
              <a:t>                                          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El queso de vaca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“Cueva de Llonín”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está producido por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leche pasteurizada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de vaca en Alles,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concejo que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pertenece al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concejo de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     Peñamellera.</a:t>
            </a:r>
            <a:endParaRPr lang="es-ES" dirty="0"/>
          </a:p>
        </p:txBody>
      </p:sp>
      <p:pic>
        <p:nvPicPr>
          <p:cNvPr id="1026" name="Picture 2" descr="QUESO DE VACA CUEVA DE LLONIN (300 Grs.)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480" y="2266578"/>
            <a:ext cx="3465472" cy="346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050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Chorizo criollo</a:t>
            </a:r>
            <a:br>
              <a:rPr lang="es-ES" dirty="0" smtClean="0"/>
            </a:br>
            <a:r>
              <a:rPr lang="es-ES" dirty="0" smtClean="0"/>
              <a:t>(3 Uds.)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373563"/>
          </a:xfrm>
        </p:spPr>
        <p:txBody>
          <a:bodyPr/>
          <a:lstStyle/>
          <a:p>
            <a:r>
              <a:rPr lang="es-ES" b="1" dirty="0" smtClean="0"/>
              <a:t>5.40€ </a:t>
            </a:r>
          </a:p>
          <a:p>
            <a:endParaRPr lang="es-ES" b="1" dirty="0"/>
          </a:p>
          <a:p>
            <a:pPr marL="11430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      Chorizo fresco típico de</a:t>
            </a:r>
          </a:p>
          <a:p>
            <a:pPr marL="11430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      Asturias, muy utilizado </a:t>
            </a:r>
          </a:p>
          <a:p>
            <a:pPr marL="11430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      en la parrilla dónde se </a:t>
            </a:r>
            <a:r>
              <a:rPr lang="es-ES" dirty="0"/>
              <a:t> </a:t>
            </a:r>
            <a:endParaRPr lang="es-ES" dirty="0" smtClean="0"/>
          </a:p>
          <a:p>
            <a:pPr marL="11430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      asa entero. También se</a:t>
            </a:r>
            <a:endParaRPr lang="es-ES" dirty="0"/>
          </a:p>
          <a:p>
            <a:pPr marL="114300" indent="0">
              <a:buNone/>
            </a:pPr>
            <a:r>
              <a:rPr lang="es-ES" dirty="0" smtClean="0"/>
              <a:t>                                                  puede disfrutar asado</a:t>
            </a:r>
          </a:p>
          <a:p>
            <a:pPr marL="11430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      o frito.</a:t>
            </a:r>
          </a:p>
        </p:txBody>
      </p:sp>
      <p:sp>
        <p:nvSpPr>
          <p:cNvPr id="4" name="AutoShape 2" descr="Resultado de imagen de chorizo criollo asturia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375" y="2708920"/>
            <a:ext cx="412144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489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CHOCOLATE CON LECHE ASTURIANO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8€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Delicioso chocolate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fabricado de forma                                                     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artesanal 100%.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Con un 30% de cacao,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resulta un chocolate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de sabor dulce y suave.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Chocolate equilibrado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para todos los gustos.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4368" y="2204864"/>
            <a:ext cx="360040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430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CECINA DE PRIMERA</a:t>
            </a:r>
            <a:br>
              <a:rPr lang="es-ES" dirty="0" smtClean="0"/>
            </a:br>
            <a:r>
              <a:rPr lang="es-ES" dirty="0" smtClean="0"/>
              <a:t>(500 GRS.)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10€</a:t>
            </a:r>
          </a:p>
          <a:p>
            <a:pPr>
              <a:buNone/>
            </a:pPr>
            <a:r>
              <a:rPr lang="es-ES" dirty="0" smtClean="0"/>
              <a:t>                                             </a:t>
            </a:r>
          </a:p>
          <a:p>
            <a:pPr>
              <a:buNone/>
            </a:pPr>
            <a:r>
              <a:rPr lang="es-ES" dirty="0" smtClean="0"/>
              <a:t>                                               Cecina de vaca curada</a:t>
            </a:r>
          </a:p>
          <a:p>
            <a:pPr>
              <a:buNone/>
            </a:pPr>
            <a:r>
              <a:rPr lang="es-ES" dirty="0" smtClean="0"/>
              <a:t>                                               naturalmente al frío y</a:t>
            </a:r>
          </a:p>
          <a:p>
            <a:pPr>
              <a:buNone/>
            </a:pPr>
            <a:r>
              <a:rPr lang="es-ES" dirty="0" smtClean="0"/>
              <a:t>                                               al aire, ligeramente</a:t>
            </a:r>
          </a:p>
          <a:p>
            <a:pPr>
              <a:buNone/>
            </a:pPr>
            <a:r>
              <a:rPr lang="es-ES" dirty="0" smtClean="0"/>
              <a:t>                                               ahumada, y con una gran</a:t>
            </a:r>
          </a:p>
          <a:p>
            <a:pPr>
              <a:buNone/>
            </a:pPr>
            <a:r>
              <a:rPr lang="es-ES" dirty="0" smtClean="0"/>
              <a:t>                                               intensidad de sabor y</a:t>
            </a:r>
          </a:p>
          <a:p>
            <a:pPr>
              <a:buNone/>
            </a:pPr>
            <a:r>
              <a:rPr lang="es-ES" dirty="0" smtClean="0"/>
              <a:t>                                               aroma.</a:t>
            </a:r>
            <a:endParaRPr lang="es-ES" dirty="0"/>
          </a:p>
        </p:txBody>
      </p:sp>
      <p:pic>
        <p:nvPicPr>
          <p:cNvPr id="18434" name="Picture 2" descr="Resultado de imagen de CECINA DE PRIMERA PRODUCTOSDEASTURI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786" y="2643182"/>
            <a:ext cx="2714644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MIEL DE BOSQUE ASTURIANO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5.95€</a:t>
            </a:r>
          </a:p>
          <a:p>
            <a:endParaRPr lang="es-ES" dirty="0" smtClean="0"/>
          </a:p>
          <a:p>
            <a:r>
              <a:rPr lang="es-ES" dirty="0" smtClean="0"/>
              <a:t>                                        Miel procedente del néctar</a:t>
            </a:r>
          </a:p>
          <a:p>
            <a:r>
              <a:rPr lang="es-ES" dirty="0" smtClean="0"/>
              <a:t>                                        de las flores del brezo, de la</a:t>
            </a:r>
          </a:p>
          <a:p>
            <a:r>
              <a:rPr lang="es-ES" dirty="0" smtClean="0"/>
              <a:t>                                        zarza y del castaño de </a:t>
            </a:r>
          </a:p>
          <a:p>
            <a:r>
              <a:rPr lang="es-ES" dirty="0" smtClean="0"/>
              <a:t>                                        bosques autóctonos. </a:t>
            </a:r>
          </a:p>
          <a:p>
            <a:r>
              <a:rPr lang="es-ES" dirty="0" smtClean="0"/>
              <a:t>                                        Color ámbar oscuro, aroma</a:t>
            </a:r>
          </a:p>
          <a:p>
            <a:r>
              <a:rPr lang="es-ES" dirty="0" smtClean="0"/>
              <a:t>                                        floral e intenso y con un</a:t>
            </a:r>
          </a:p>
          <a:p>
            <a:r>
              <a:rPr lang="es-ES" dirty="0" smtClean="0"/>
              <a:t>                                        sabor dulce.</a:t>
            </a:r>
            <a:endParaRPr lang="es-ES" dirty="0"/>
          </a:p>
        </p:txBody>
      </p:sp>
      <p:pic>
        <p:nvPicPr>
          <p:cNvPr id="19458" name="Picture 2" descr="Resultado de imagen de mIEL DE BOSQUE ASTURIANO PRODUCTOS DE ASTURI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2643182"/>
            <a:ext cx="2962252" cy="2962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BOLLOS DE MARAÑUELA</a:t>
            </a:r>
            <a:br>
              <a:rPr lang="es-ES" dirty="0" smtClean="0"/>
            </a:br>
            <a:r>
              <a:rPr lang="es-ES" dirty="0" smtClean="0"/>
              <a:t>(12 UDS.)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8.70€</a:t>
            </a:r>
          </a:p>
          <a:p>
            <a:endParaRPr lang="es-ES" b="1" dirty="0" smtClean="0"/>
          </a:p>
          <a:p>
            <a:r>
              <a:rPr lang="es-ES" b="1" dirty="0" smtClean="0"/>
              <a:t>                                         </a:t>
            </a:r>
            <a:r>
              <a:rPr lang="es-ES" dirty="0" smtClean="0"/>
              <a:t>Dulce típico de </a:t>
            </a:r>
            <a:r>
              <a:rPr lang="es-ES" dirty="0" err="1" smtClean="0"/>
              <a:t>asturias</a:t>
            </a:r>
            <a:r>
              <a:rPr lang="es-ES" smtClean="0"/>
              <a:t>.</a:t>
            </a:r>
            <a:endParaRPr lang="es-ES" b="1" dirty="0"/>
          </a:p>
        </p:txBody>
      </p:sp>
      <p:pic>
        <p:nvPicPr>
          <p:cNvPr id="20482" name="Picture 2" descr="Resultado de imagen de bOLLOS DE MARAÑUELA PRODUCTOS DE ASTURI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2571744"/>
            <a:ext cx="3143240" cy="3143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LLAVERO CON QUIASTOLITA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8.50€</a:t>
            </a:r>
            <a:endParaRPr lang="es-ES" b="1" dirty="0"/>
          </a:p>
        </p:txBody>
      </p:sp>
      <p:pic>
        <p:nvPicPr>
          <p:cNvPr id="1026" name="Picture 2" descr="http://www.artesaniadeasturias.es/res/img/llavero-quiastolita-4.1493_367_2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00306"/>
            <a:ext cx="3714776" cy="3714776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4429124" y="35718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Llavero aro, con una piedra de </a:t>
            </a:r>
            <a:r>
              <a:rPr lang="es-ES" dirty="0" err="1" smtClean="0"/>
              <a:t>Quiastolita</a:t>
            </a:r>
            <a:r>
              <a:rPr lang="es-ES" dirty="0" smtClean="0"/>
              <a:t>. Dimensiones aproximadas de la piedra: 20x15x15 mm.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HÓRREO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7.50€</a:t>
            </a:r>
            <a:endParaRPr lang="es-ES" b="1" dirty="0"/>
          </a:p>
        </p:txBody>
      </p:sp>
      <p:sp>
        <p:nvSpPr>
          <p:cNvPr id="5" name="4 Rectángulo"/>
          <p:cNvSpPr/>
          <p:nvPr/>
        </p:nvSpPr>
        <p:spPr>
          <a:xfrm>
            <a:off x="4429124" y="35718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Estupenda </a:t>
            </a:r>
            <a:r>
              <a:rPr lang="es-ES" dirty="0"/>
              <a:t>reproducción a escala de un hórreo asturiano con corredor. Incluye todas las </a:t>
            </a:r>
            <a:r>
              <a:rPr lang="es-ES" dirty="0" smtClean="0"/>
              <a:t>piezas.</a:t>
            </a: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7759719" y="10223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2214554"/>
            <a:ext cx="3573071" cy="373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02516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61</TotalTime>
  <Words>289</Words>
  <Application>Microsoft Macintosh PowerPoint</Application>
  <PresentationFormat>Presentación en pantalla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Boticario</vt:lpstr>
      <vt:lpstr>Catálogo de productos</vt:lpstr>
      <vt:lpstr>QUESO DE VACA “CUEVA DE LLONIN” (300 Grs.)</vt:lpstr>
      <vt:lpstr>Chorizo criollo (3 Uds.)</vt:lpstr>
      <vt:lpstr>CHOCOLATE CON LECHE ASTURIANO</vt:lpstr>
      <vt:lpstr>CECINA DE PRIMERA (500 GRS.)</vt:lpstr>
      <vt:lpstr>MIEL DE BOSQUE ASTURIANO</vt:lpstr>
      <vt:lpstr>BOLLOS DE MARAÑUELA (12 UDS.)</vt:lpstr>
      <vt:lpstr>LLAVERO CON QUIASTOLITA</vt:lpstr>
      <vt:lpstr>HÓRREO</vt:lpstr>
      <vt:lpstr>LLAVERO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productos</dc:title>
  <dc:creator>DESKTOP</dc:creator>
  <cp:lastModifiedBy>Ángel  Miguel García</cp:lastModifiedBy>
  <cp:revision>10</cp:revision>
  <dcterms:created xsi:type="dcterms:W3CDTF">2017-03-22T11:31:17Z</dcterms:created>
  <dcterms:modified xsi:type="dcterms:W3CDTF">2017-04-06T15:30:52Z</dcterms:modified>
</cp:coreProperties>
</file>