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36948-4676-43A9-A752-546E5E02B844}" type="doc">
      <dgm:prSet loTypeId="urn:microsoft.com/office/officeart/2005/8/layout/hierarchy3" loCatId="hierarchy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FAEE7BE-DF78-4D11-B391-5456AEAC92E8}">
      <dgm:prSet phldrT="[Texto]"/>
      <dgm:spPr/>
      <dgm:t>
        <a:bodyPr/>
        <a:lstStyle/>
        <a:p>
          <a:r>
            <a:rPr lang="es-ES" dirty="0" smtClean="0"/>
            <a:t>Administración y contabilidad</a:t>
          </a:r>
          <a:endParaRPr lang="es-ES" dirty="0"/>
        </a:p>
      </dgm:t>
    </dgm:pt>
    <dgm:pt modelId="{691757A1-4D6A-4C63-9DF0-93B0CF37F8C3}" type="parTrans" cxnId="{39926054-B8F0-4536-AD0B-B6F1F63C4EDD}">
      <dgm:prSet/>
      <dgm:spPr/>
      <dgm:t>
        <a:bodyPr/>
        <a:lstStyle/>
        <a:p>
          <a:endParaRPr lang="es-ES"/>
        </a:p>
      </dgm:t>
    </dgm:pt>
    <dgm:pt modelId="{E10CC514-D921-4D83-B666-44240EF67859}" type="sibTrans" cxnId="{39926054-B8F0-4536-AD0B-B6F1F63C4EDD}">
      <dgm:prSet/>
      <dgm:spPr/>
      <dgm:t>
        <a:bodyPr/>
        <a:lstStyle/>
        <a:p>
          <a:endParaRPr lang="es-ES"/>
        </a:p>
      </dgm:t>
    </dgm:pt>
    <dgm:pt modelId="{91D25981-C218-42DD-B63D-21B1D8E9C175}">
      <dgm:prSet phldrT="[Texto]"/>
      <dgm:spPr/>
      <dgm:t>
        <a:bodyPr/>
        <a:lstStyle/>
        <a:p>
          <a:r>
            <a:rPr lang="es-ES" dirty="0" smtClean="0"/>
            <a:t>Javier y Juan</a:t>
          </a:r>
          <a:endParaRPr lang="es-ES" dirty="0"/>
        </a:p>
      </dgm:t>
    </dgm:pt>
    <dgm:pt modelId="{0DC98901-E7C1-4158-ACDB-10D1D2C8BFE3}" type="parTrans" cxnId="{E7019800-C7BA-4E54-AE1E-8B4EE74D33A1}">
      <dgm:prSet/>
      <dgm:spPr/>
      <dgm:t>
        <a:bodyPr/>
        <a:lstStyle/>
        <a:p>
          <a:endParaRPr lang="es-ES"/>
        </a:p>
      </dgm:t>
    </dgm:pt>
    <dgm:pt modelId="{3AD47113-943C-4F9D-B65B-6998579736DC}" type="sibTrans" cxnId="{E7019800-C7BA-4E54-AE1E-8B4EE74D33A1}">
      <dgm:prSet/>
      <dgm:spPr/>
      <dgm:t>
        <a:bodyPr/>
        <a:lstStyle/>
        <a:p>
          <a:endParaRPr lang="es-ES"/>
        </a:p>
      </dgm:t>
    </dgm:pt>
    <dgm:pt modelId="{B7453292-DF55-4F9E-836F-76FB12DFC15C}">
      <dgm:prSet phldrT="[Texto]"/>
      <dgm:spPr/>
      <dgm:t>
        <a:bodyPr/>
        <a:lstStyle/>
        <a:p>
          <a:r>
            <a:rPr lang="es-ES" dirty="0" smtClean="0"/>
            <a:t>Isabel Y Rubén</a:t>
          </a:r>
          <a:endParaRPr lang="es-ES" dirty="0"/>
        </a:p>
      </dgm:t>
    </dgm:pt>
    <dgm:pt modelId="{2B3F85BD-EB71-404F-949A-6AD19722E47B}" type="parTrans" cxnId="{0D7AA164-B28E-4392-870E-9B0B783DFEF7}">
      <dgm:prSet/>
      <dgm:spPr/>
      <dgm:t>
        <a:bodyPr/>
        <a:lstStyle/>
        <a:p>
          <a:endParaRPr lang="es-ES"/>
        </a:p>
      </dgm:t>
    </dgm:pt>
    <dgm:pt modelId="{30D27CF7-3F22-43CA-AEE3-DACF9931051D}" type="sibTrans" cxnId="{0D7AA164-B28E-4392-870E-9B0B783DFEF7}">
      <dgm:prSet/>
      <dgm:spPr/>
      <dgm:t>
        <a:bodyPr/>
        <a:lstStyle/>
        <a:p>
          <a:endParaRPr lang="es-ES"/>
        </a:p>
      </dgm:t>
    </dgm:pt>
    <dgm:pt modelId="{5060F7AD-8F5A-4BAA-A472-3682CC57C417}">
      <dgm:prSet phldrT="[Texto]"/>
      <dgm:spPr/>
      <dgm:t>
        <a:bodyPr/>
        <a:lstStyle/>
        <a:p>
          <a:r>
            <a:rPr lang="es-ES" dirty="0" smtClean="0"/>
            <a:t>Daniel. N y Mercurio</a:t>
          </a:r>
        </a:p>
      </dgm:t>
    </dgm:pt>
    <dgm:pt modelId="{7E65D88C-E09E-4148-B2C0-7EBF5C59E32F}" type="parTrans" cxnId="{525224B9-0B19-4B77-AA27-517D3F6D66C9}">
      <dgm:prSet/>
      <dgm:spPr/>
      <dgm:t>
        <a:bodyPr/>
        <a:lstStyle/>
        <a:p>
          <a:endParaRPr lang="es-ES"/>
        </a:p>
      </dgm:t>
    </dgm:pt>
    <dgm:pt modelId="{F8017D8E-5763-4F4E-8BD2-6C6EEEA0581D}" type="sibTrans" cxnId="{525224B9-0B19-4B77-AA27-517D3F6D66C9}">
      <dgm:prSet/>
      <dgm:spPr/>
      <dgm:t>
        <a:bodyPr/>
        <a:lstStyle/>
        <a:p>
          <a:endParaRPr lang="es-ES"/>
        </a:p>
      </dgm:t>
    </dgm:pt>
    <dgm:pt modelId="{F515EE73-5BD8-44DE-9070-53EB1BA3273B}">
      <dgm:prSet phldrT="[Texto]"/>
      <dgm:spPr/>
      <dgm:t>
        <a:bodyPr/>
        <a:lstStyle/>
        <a:p>
          <a:r>
            <a:rPr lang="es-ES" dirty="0" smtClean="0"/>
            <a:t>Santiago y Carlota</a:t>
          </a:r>
          <a:endParaRPr lang="es-ES" dirty="0"/>
        </a:p>
      </dgm:t>
    </dgm:pt>
    <dgm:pt modelId="{107C1EFC-102C-4F20-AE30-F55E49797188}" type="sibTrans" cxnId="{63D2F845-BBA2-40D0-BF07-CFDBEEED5147}">
      <dgm:prSet/>
      <dgm:spPr/>
      <dgm:t>
        <a:bodyPr/>
        <a:lstStyle/>
        <a:p>
          <a:endParaRPr lang="es-ES"/>
        </a:p>
      </dgm:t>
    </dgm:pt>
    <dgm:pt modelId="{AD2B887A-AE1C-42BF-8488-A8AA8AAF9D6D}" type="parTrans" cxnId="{63D2F845-BBA2-40D0-BF07-CFDBEEED5147}">
      <dgm:prSet/>
      <dgm:spPr/>
      <dgm:t>
        <a:bodyPr/>
        <a:lstStyle/>
        <a:p>
          <a:endParaRPr lang="es-ES"/>
        </a:p>
      </dgm:t>
    </dgm:pt>
    <dgm:pt modelId="{29A8A8FE-3571-4DDB-AD6E-87B9B811EBAA}">
      <dgm:prSet phldrT="[Texto]"/>
      <dgm:spPr/>
      <dgm:t>
        <a:bodyPr/>
        <a:lstStyle/>
        <a:p>
          <a:r>
            <a:rPr lang="es-ES" dirty="0" smtClean="0"/>
            <a:t>Equipo directivo</a:t>
          </a:r>
          <a:endParaRPr lang="es-ES" dirty="0"/>
        </a:p>
      </dgm:t>
    </dgm:pt>
    <dgm:pt modelId="{A5F887BC-9077-4515-A969-0362DEC5BCD8}" type="sibTrans" cxnId="{50747524-277A-4220-815E-7F0E9B4676B2}">
      <dgm:prSet/>
      <dgm:spPr/>
      <dgm:t>
        <a:bodyPr/>
        <a:lstStyle/>
        <a:p>
          <a:endParaRPr lang="es-ES"/>
        </a:p>
      </dgm:t>
    </dgm:pt>
    <dgm:pt modelId="{73D1FC66-0C03-499A-95BA-157040F11BDF}" type="parTrans" cxnId="{50747524-277A-4220-815E-7F0E9B4676B2}">
      <dgm:prSet/>
      <dgm:spPr/>
      <dgm:t>
        <a:bodyPr/>
        <a:lstStyle/>
        <a:p>
          <a:endParaRPr lang="es-ES"/>
        </a:p>
      </dgm:t>
    </dgm:pt>
    <dgm:pt modelId="{00219610-C057-47B5-82C4-52A2B3D03C57}">
      <dgm:prSet phldrT="[Texto]"/>
      <dgm:spPr/>
      <dgm:t>
        <a:bodyPr/>
        <a:lstStyle/>
        <a:p>
          <a:r>
            <a:rPr lang="es-ES" dirty="0" smtClean="0"/>
            <a:t>Marketing y publicidad</a:t>
          </a:r>
          <a:endParaRPr lang="es-ES" dirty="0"/>
        </a:p>
      </dgm:t>
    </dgm:pt>
    <dgm:pt modelId="{835DB370-8EEA-428D-A571-4A5E57413ED8}" type="parTrans" cxnId="{B9DD0DD0-8C63-4A71-BCE7-6E41F00475D0}">
      <dgm:prSet/>
      <dgm:spPr/>
      <dgm:t>
        <a:bodyPr/>
        <a:lstStyle/>
        <a:p>
          <a:endParaRPr lang="es-ES"/>
        </a:p>
      </dgm:t>
    </dgm:pt>
    <dgm:pt modelId="{0D4C2229-23C0-4CFB-9ACD-8833A3EA4BA5}" type="sibTrans" cxnId="{B9DD0DD0-8C63-4A71-BCE7-6E41F00475D0}">
      <dgm:prSet/>
      <dgm:spPr/>
      <dgm:t>
        <a:bodyPr/>
        <a:lstStyle/>
        <a:p>
          <a:endParaRPr lang="es-ES"/>
        </a:p>
      </dgm:t>
    </dgm:pt>
    <dgm:pt modelId="{9E7F531D-8B96-4AB6-BFD4-861CC4A6BCAF}">
      <dgm:prSet phldrT="[Texto]"/>
      <dgm:spPr/>
      <dgm:t>
        <a:bodyPr/>
        <a:lstStyle/>
        <a:p>
          <a:r>
            <a:rPr lang="es-ES" dirty="0" smtClean="0"/>
            <a:t>Comercio exterior</a:t>
          </a:r>
          <a:endParaRPr lang="es-ES" dirty="0"/>
        </a:p>
      </dgm:t>
    </dgm:pt>
    <dgm:pt modelId="{2AFFA627-3FE5-403B-A4EF-498DC4CD9066}" type="parTrans" cxnId="{EDE1BB03-8436-46DF-80E5-B029D7F0E3E7}">
      <dgm:prSet/>
      <dgm:spPr/>
      <dgm:t>
        <a:bodyPr/>
        <a:lstStyle/>
        <a:p>
          <a:endParaRPr lang="es-ES"/>
        </a:p>
      </dgm:t>
    </dgm:pt>
    <dgm:pt modelId="{EBAF9B94-54E9-4092-B1B8-3819112D19B7}" type="sibTrans" cxnId="{EDE1BB03-8436-46DF-80E5-B029D7F0E3E7}">
      <dgm:prSet/>
      <dgm:spPr/>
      <dgm:t>
        <a:bodyPr/>
        <a:lstStyle/>
        <a:p>
          <a:endParaRPr lang="es-ES"/>
        </a:p>
      </dgm:t>
    </dgm:pt>
    <dgm:pt modelId="{5D1CB038-0E5B-4A61-96A1-CBD046AA5A16}">
      <dgm:prSet phldrT="[Texto]"/>
      <dgm:spPr/>
      <dgm:t>
        <a:bodyPr/>
        <a:lstStyle/>
        <a:p>
          <a:r>
            <a:rPr lang="es-ES" dirty="0" smtClean="0"/>
            <a:t>Carmen y Paola</a:t>
          </a:r>
          <a:endParaRPr lang="es-ES" dirty="0"/>
        </a:p>
      </dgm:t>
    </dgm:pt>
    <dgm:pt modelId="{265BFBEC-6A62-4350-AB7B-7CA97C621F20}" type="parTrans" cxnId="{1D99B46D-FF06-4246-9BF7-04AF68415C97}">
      <dgm:prSet/>
      <dgm:spPr/>
      <dgm:t>
        <a:bodyPr/>
        <a:lstStyle/>
        <a:p>
          <a:endParaRPr lang="es-ES"/>
        </a:p>
      </dgm:t>
    </dgm:pt>
    <dgm:pt modelId="{849A0158-6096-4B84-A602-6F10E5F1A270}" type="sibTrans" cxnId="{1D99B46D-FF06-4246-9BF7-04AF68415C97}">
      <dgm:prSet/>
      <dgm:spPr/>
      <dgm:t>
        <a:bodyPr/>
        <a:lstStyle/>
        <a:p>
          <a:endParaRPr lang="es-ES"/>
        </a:p>
      </dgm:t>
    </dgm:pt>
    <dgm:pt modelId="{AC315FB3-C0B4-4AE7-86B9-0A03D469D9DA}">
      <dgm:prSet phldrT="[Texto]"/>
      <dgm:spPr/>
      <dgm:t>
        <a:bodyPr/>
        <a:lstStyle/>
        <a:p>
          <a:r>
            <a:rPr lang="es-ES" dirty="0" smtClean="0"/>
            <a:t>Pelayo. G y Sergio</a:t>
          </a:r>
          <a:endParaRPr lang="es-ES" dirty="0"/>
        </a:p>
      </dgm:t>
    </dgm:pt>
    <dgm:pt modelId="{F13E3000-8B09-476F-93FC-22912BEFED60}" type="parTrans" cxnId="{282207C0-2EBC-4DE6-AEC5-F68E2D5AA7C3}">
      <dgm:prSet/>
      <dgm:spPr/>
      <dgm:t>
        <a:bodyPr/>
        <a:lstStyle/>
        <a:p>
          <a:endParaRPr lang="es-ES"/>
        </a:p>
      </dgm:t>
    </dgm:pt>
    <dgm:pt modelId="{E5B29E08-048A-4725-B5A2-BB95E01D2FF7}" type="sibTrans" cxnId="{282207C0-2EBC-4DE6-AEC5-F68E2D5AA7C3}">
      <dgm:prSet/>
      <dgm:spPr/>
      <dgm:t>
        <a:bodyPr/>
        <a:lstStyle/>
        <a:p>
          <a:endParaRPr lang="es-ES"/>
        </a:p>
      </dgm:t>
    </dgm:pt>
    <dgm:pt modelId="{A0408AB6-0B51-415E-80E7-BD5B737A0628}">
      <dgm:prSet phldrT="[Texto]"/>
      <dgm:spPr/>
      <dgm:t>
        <a:bodyPr/>
        <a:lstStyle/>
        <a:p>
          <a:r>
            <a:rPr lang="es-ES" dirty="0" smtClean="0"/>
            <a:t>Nuevas tecnologías</a:t>
          </a:r>
          <a:endParaRPr lang="es-ES" dirty="0"/>
        </a:p>
      </dgm:t>
    </dgm:pt>
    <dgm:pt modelId="{DC1641E3-4D0A-42B8-8867-6139F20C0009}" type="parTrans" cxnId="{FC761BDC-B702-4EA4-B094-E47F938D3B14}">
      <dgm:prSet/>
      <dgm:spPr/>
      <dgm:t>
        <a:bodyPr/>
        <a:lstStyle/>
        <a:p>
          <a:endParaRPr lang="es-ES"/>
        </a:p>
      </dgm:t>
    </dgm:pt>
    <dgm:pt modelId="{A9D5C3C8-5254-473F-8FE5-07DFA263A9A9}" type="sibTrans" cxnId="{FC761BDC-B702-4EA4-B094-E47F938D3B14}">
      <dgm:prSet/>
      <dgm:spPr/>
      <dgm:t>
        <a:bodyPr/>
        <a:lstStyle/>
        <a:p>
          <a:endParaRPr lang="es-ES"/>
        </a:p>
      </dgm:t>
    </dgm:pt>
    <dgm:pt modelId="{1300A591-7AEE-47DC-B1E3-3D93C80588E2}">
      <dgm:prSet phldrT="[Texto]"/>
      <dgm:spPr/>
      <dgm:t>
        <a:bodyPr/>
        <a:lstStyle/>
        <a:p>
          <a:r>
            <a:rPr lang="es-ES" dirty="0" err="1" smtClean="0"/>
            <a:t>Angie</a:t>
          </a:r>
          <a:r>
            <a:rPr lang="es-ES" dirty="0" smtClean="0"/>
            <a:t> y Ángela</a:t>
          </a:r>
          <a:endParaRPr lang="es-ES" dirty="0"/>
        </a:p>
      </dgm:t>
    </dgm:pt>
    <dgm:pt modelId="{9B45231B-8772-443A-ACEF-E2FD260DC491}" type="parTrans" cxnId="{9D97D0AE-2E01-430F-9CEF-4020D8EADD29}">
      <dgm:prSet/>
      <dgm:spPr/>
      <dgm:t>
        <a:bodyPr/>
        <a:lstStyle/>
        <a:p>
          <a:endParaRPr lang="es-ES"/>
        </a:p>
      </dgm:t>
    </dgm:pt>
    <dgm:pt modelId="{958B3B0F-AB79-44F4-9C61-DC21167A17DF}" type="sibTrans" cxnId="{9D97D0AE-2E01-430F-9CEF-4020D8EADD29}">
      <dgm:prSet/>
      <dgm:spPr/>
      <dgm:t>
        <a:bodyPr/>
        <a:lstStyle/>
        <a:p>
          <a:endParaRPr lang="es-ES"/>
        </a:p>
      </dgm:t>
    </dgm:pt>
    <dgm:pt modelId="{0581C3A5-5AB0-4DAE-99D9-1CC1FDA2B117}">
      <dgm:prSet phldrT="[Texto]"/>
      <dgm:spPr/>
      <dgm:t>
        <a:bodyPr/>
        <a:lstStyle/>
        <a:p>
          <a:r>
            <a:rPr lang="es-ES" dirty="0" smtClean="0"/>
            <a:t>Pelayo. A y Fernando</a:t>
          </a:r>
          <a:endParaRPr lang="es-ES" dirty="0"/>
        </a:p>
      </dgm:t>
    </dgm:pt>
    <dgm:pt modelId="{A5552E8F-49A3-4D56-8A57-3D5E28D69C6E}" type="parTrans" cxnId="{62E3397E-0385-46B6-ADB4-5216469AA201}">
      <dgm:prSet/>
      <dgm:spPr/>
      <dgm:t>
        <a:bodyPr/>
        <a:lstStyle/>
        <a:p>
          <a:endParaRPr lang="es-ES"/>
        </a:p>
      </dgm:t>
    </dgm:pt>
    <dgm:pt modelId="{93250983-A80F-4F5A-BC0C-8B80190919EB}" type="sibTrans" cxnId="{62E3397E-0385-46B6-ADB4-5216469AA201}">
      <dgm:prSet/>
      <dgm:spPr/>
      <dgm:t>
        <a:bodyPr/>
        <a:lstStyle/>
        <a:p>
          <a:endParaRPr lang="es-ES"/>
        </a:p>
      </dgm:t>
    </dgm:pt>
    <dgm:pt modelId="{42485A83-A9E0-49B3-B276-F65FA35CF28E}">
      <dgm:prSet phldrT="[Texto]"/>
      <dgm:spPr/>
      <dgm:t>
        <a:bodyPr/>
        <a:lstStyle/>
        <a:p>
          <a:r>
            <a:rPr lang="es-ES" dirty="0" smtClean="0"/>
            <a:t>Producción</a:t>
          </a:r>
          <a:endParaRPr lang="es-ES" dirty="0"/>
        </a:p>
      </dgm:t>
    </dgm:pt>
    <dgm:pt modelId="{ADA62965-27EF-47C0-A6AC-23EE73115FBF}" type="parTrans" cxnId="{D400D295-C47A-4767-B6E2-E2E11DF3C49E}">
      <dgm:prSet/>
      <dgm:spPr/>
      <dgm:t>
        <a:bodyPr/>
        <a:lstStyle/>
        <a:p>
          <a:endParaRPr lang="es-ES"/>
        </a:p>
      </dgm:t>
    </dgm:pt>
    <dgm:pt modelId="{C8675F0F-DAE7-4464-ACA5-78E499366CA0}" type="sibTrans" cxnId="{D400D295-C47A-4767-B6E2-E2E11DF3C49E}">
      <dgm:prSet/>
      <dgm:spPr/>
      <dgm:t>
        <a:bodyPr/>
        <a:lstStyle/>
        <a:p>
          <a:endParaRPr lang="es-ES"/>
        </a:p>
      </dgm:t>
    </dgm:pt>
    <dgm:pt modelId="{BCC5981D-E33B-49A1-9818-817C9C092461}">
      <dgm:prSet phldrT="[Texto]"/>
      <dgm:spPr/>
      <dgm:t>
        <a:bodyPr/>
        <a:lstStyle/>
        <a:p>
          <a:r>
            <a:rPr lang="es-ES" dirty="0" smtClean="0"/>
            <a:t>Pedro y Francisco</a:t>
          </a:r>
          <a:endParaRPr lang="es-ES" dirty="0"/>
        </a:p>
      </dgm:t>
    </dgm:pt>
    <dgm:pt modelId="{7D4AF4B0-FED4-46A5-90AE-C171C4E591CB}" type="parTrans" cxnId="{0B0191DE-63DE-4A24-9C1A-F78022CFCF0E}">
      <dgm:prSet/>
      <dgm:spPr/>
      <dgm:t>
        <a:bodyPr/>
        <a:lstStyle/>
        <a:p>
          <a:endParaRPr lang="es-ES"/>
        </a:p>
      </dgm:t>
    </dgm:pt>
    <dgm:pt modelId="{A3BDCFB0-9962-4A4C-B89A-5BFFEB9A9B4A}" type="sibTrans" cxnId="{0B0191DE-63DE-4A24-9C1A-F78022CFCF0E}">
      <dgm:prSet/>
      <dgm:spPr/>
      <dgm:t>
        <a:bodyPr/>
        <a:lstStyle/>
        <a:p>
          <a:endParaRPr lang="es-ES"/>
        </a:p>
      </dgm:t>
    </dgm:pt>
    <dgm:pt modelId="{B44F2F6E-EB2D-4821-B409-3B57754B05C6}">
      <dgm:prSet phldrT="[Texto]"/>
      <dgm:spPr/>
      <dgm:t>
        <a:bodyPr/>
        <a:lstStyle/>
        <a:p>
          <a:r>
            <a:rPr lang="es-ES" dirty="0" smtClean="0"/>
            <a:t>Daniel y Jaime</a:t>
          </a:r>
          <a:endParaRPr lang="es-ES" dirty="0"/>
        </a:p>
      </dgm:t>
    </dgm:pt>
    <dgm:pt modelId="{BBD88FC9-9465-444A-98D1-8A3B8307ABCF}" type="parTrans" cxnId="{3A4EC3B3-7EB8-4067-8A09-49A99450665A}">
      <dgm:prSet/>
      <dgm:spPr/>
      <dgm:t>
        <a:bodyPr/>
        <a:lstStyle/>
        <a:p>
          <a:endParaRPr lang="es-ES"/>
        </a:p>
      </dgm:t>
    </dgm:pt>
    <dgm:pt modelId="{48696717-BDCA-4562-AF5F-2EB49ABC41C6}" type="sibTrans" cxnId="{3A4EC3B3-7EB8-4067-8A09-49A99450665A}">
      <dgm:prSet/>
      <dgm:spPr/>
      <dgm:t>
        <a:bodyPr/>
        <a:lstStyle/>
        <a:p>
          <a:endParaRPr lang="es-ES"/>
        </a:p>
      </dgm:t>
    </dgm:pt>
    <dgm:pt modelId="{0E999041-8215-4069-96B4-3E40D3C5E472}">
      <dgm:prSet phldrT="[Texto]"/>
      <dgm:spPr/>
      <dgm:t>
        <a:bodyPr/>
        <a:lstStyle/>
        <a:p>
          <a:r>
            <a:rPr lang="es-ES" dirty="0" smtClean="0"/>
            <a:t>César, Daniel. C y María</a:t>
          </a:r>
          <a:endParaRPr lang="es-ES" dirty="0"/>
        </a:p>
      </dgm:t>
    </dgm:pt>
    <dgm:pt modelId="{7049A77A-FB46-40BA-AB42-8B894EB3ED9E}" type="parTrans" cxnId="{93C9C0F4-7C7C-4455-9313-738E93B91FD6}">
      <dgm:prSet/>
      <dgm:spPr/>
      <dgm:t>
        <a:bodyPr/>
        <a:lstStyle/>
        <a:p>
          <a:endParaRPr lang="es-ES"/>
        </a:p>
      </dgm:t>
    </dgm:pt>
    <dgm:pt modelId="{3E14753E-FF97-4AD0-8A66-3EDBBC6EB7F9}" type="sibTrans" cxnId="{93C9C0F4-7C7C-4455-9313-738E93B91FD6}">
      <dgm:prSet/>
      <dgm:spPr/>
      <dgm:t>
        <a:bodyPr/>
        <a:lstStyle/>
        <a:p>
          <a:endParaRPr lang="es-ES"/>
        </a:p>
      </dgm:t>
    </dgm:pt>
    <dgm:pt modelId="{F3E2A635-9E82-489B-8CDB-FAF126243546}">
      <dgm:prSet phldrT="[Texto]"/>
      <dgm:spPr/>
      <dgm:t>
        <a:bodyPr/>
        <a:lstStyle/>
        <a:p>
          <a:r>
            <a:rPr lang="es-ES" dirty="0" smtClean="0"/>
            <a:t>Alba y </a:t>
          </a:r>
          <a:r>
            <a:rPr lang="es-ES" dirty="0" err="1" smtClean="0"/>
            <a:t>Jeray</a:t>
          </a:r>
          <a:endParaRPr lang="es-ES" dirty="0"/>
        </a:p>
      </dgm:t>
    </dgm:pt>
    <dgm:pt modelId="{534F78C7-68F6-4B7E-882B-F00A77CC8B96}" type="parTrans" cxnId="{39557EBA-F560-498D-AB7B-34712E4C27CE}">
      <dgm:prSet/>
      <dgm:spPr/>
      <dgm:t>
        <a:bodyPr/>
        <a:lstStyle/>
        <a:p>
          <a:endParaRPr lang="es-ES"/>
        </a:p>
      </dgm:t>
    </dgm:pt>
    <dgm:pt modelId="{D897B524-487F-431A-8F9C-EEDA42F3FC66}" type="sibTrans" cxnId="{39557EBA-F560-498D-AB7B-34712E4C27CE}">
      <dgm:prSet/>
      <dgm:spPr/>
      <dgm:t>
        <a:bodyPr/>
        <a:lstStyle/>
        <a:p>
          <a:endParaRPr lang="es-ES"/>
        </a:p>
      </dgm:t>
    </dgm:pt>
    <dgm:pt modelId="{BB3F52D8-B3A6-492C-9ABE-F410DA1DB6DF}">
      <dgm:prSet phldrT="[Texto]"/>
      <dgm:spPr/>
      <dgm:t>
        <a:bodyPr/>
        <a:lstStyle/>
        <a:p>
          <a:r>
            <a:rPr lang="es-ES" dirty="0" smtClean="0"/>
            <a:t>Guillermo y Mario</a:t>
          </a:r>
          <a:endParaRPr lang="es-ES" dirty="0"/>
        </a:p>
      </dgm:t>
    </dgm:pt>
    <dgm:pt modelId="{0B13C530-B3A5-4ED0-A9D6-03A6791524B0}" type="parTrans" cxnId="{8FC5FFA1-FACB-4A6A-8682-E94D026AA029}">
      <dgm:prSet/>
      <dgm:spPr/>
      <dgm:t>
        <a:bodyPr/>
        <a:lstStyle/>
        <a:p>
          <a:endParaRPr lang="es-ES"/>
        </a:p>
      </dgm:t>
    </dgm:pt>
    <dgm:pt modelId="{ABD0E1E6-7675-4AE2-A9CC-3678386533F2}" type="sibTrans" cxnId="{8FC5FFA1-FACB-4A6A-8682-E94D026AA029}">
      <dgm:prSet/>
      <dgm:spPr/>
      <dgm:t>
        <a:bodyPr/>
        <a:lstStyle/>
        <a:p>
          <a:endParaRPr lang="es-ES"/>
        </a:p>
      </dgm:t>
    </dgm:pt>
    <dgm:pt modelId="{9B9B2A8E-F19B-4E9D-A351-47DE84C53CA2}">
      <dgm:prSet phldrT="[Texto]"/>
      <dgm:spPr/>
      <dgm:t>
        <a:bodyPr/>
        <a:lstStyle/>
        <a:p>
          <a:r>
            <a:rPr lang="es-ES" dirty="0" smtClean="0"/>
            <a:t>Pelayo. M y Andrés</a:t>
          </a:r>
        </a:p>
      </dgm:t>
    </dgm:pt>
    <dgm:pt modelId="{D973DC6B-DF77-44A8-9BE9-992F3C89FA6E}" type="parTrans" cxnId="{FFB34488-87FB-4F48-ADD4-95E263B70976}">
      <dgm:prSet/>
      <dgm:spPr/>
      <dgm:t>
        <a:bodyPr/>
        <a:lstStyle/>
        <a:p>
          <a:endParaRPr lang="es-ES"/>
        </a:p>
      </dgm:t>
    </dgm:pt>
    <dgm:pt modelId="{5D50B44D-F5FD-45F4-BD36-573130725ADF}" type="sibTrans" cxnId="{FFB34488-87FB-4F48-ADD4-95E263B70976}">
      <dgm:prSet/>
      <dgm:spPr/>
      <dgm:t>
        <a:bodyPr/>
        <a:lstStyle/>
        <a:p>
          <a:endParaRPr lang="es-ES"/>
        </a:p>
      </dgm:t>
    </dgm:pt>
    <dgm:pt modelId="{2C97D44A-64B1-4370-AAEF-111EFCF24F82}">
      <dgm:prSet phldrT="[Texto]"/>
      <dgm:spPr/>
      <dgm:t>
        <a:bodyPr/>
        <a:lstStyle/>
        <a:p>
          <a:r>
            <a:rPr lang="es-ES" dirty="0" smtClean="0"/>
            <a:t>Pedro. O y Saúl</a:t>
          </a:r>
          <a:endParaRPr lang="es-ES" dirty="0"/>
        </a:p>
      </dgm:t>
    </dgm:pt>
    <dgm:pt modelId="{DE51EEA1-4B61-465E-97AB-C6934658F5DE}" type="parTrans" cxnId="{5BD0BDE8-BC87-46E8-9E75-4B5E437B7BAC}">
      <dgm:prSet/>
      <dgm:spPr/>
      <dgm:t>
        <a:bodyPr/>
        <a:lstStyle/>
        <a:p>
          <a:endParaRPr lang="es-ES"/>
        </a:p>
      </dgm:t>
    </dgm:pt>
    <dgm:pt modelId="{B3492EF6-64AA-4201-9A49-BF93BD49ACF3}" type="sibTrans" cxnId="{5BD0BDE8-BC87-46E8-9E75-4B5E437B7BAC}">
      <dgm:prSet/>
      <dgm:spPr/>
      <dgm:t>
        <a:bodyPr/>
        <a:lstStyle/>
        <a:p>
          <a:endParaRPr lang="es-ES"/>
        </a:p>
      </dgm:t>
    </dgm:pt>
    <dgm:pt modelId="{4EAAEDF5-0126-4B63-B29E-441ABBA846A7}">
      <dgm:prSet phldrT="[Texto]"/>
      <dgm:spPr/>
      <dgm:t>
        <a:bodyPr/>
        <a:lstStyle/>
        <a:p>
          <a:r>
            <a:rPr lang="es-ES" dirty="0" smtClean="0"/>
            <a:t>Mateo y Pablo</a:t>
          </a:r>
          <a:endParaRPr lang="es-ES" dirty="0"/>
        </a:p>
      </dgm:t>
    </dgm:pt>
    <dgm:pt modelId="{38B00501-6C8E-42FD-801D-39822A7732F2}" type="parTrans" cxnId="{68C97128-77E8-4A73-8ACE-177F5934F179}">
      <dgm:prSet/>
      <dgm:spPr/>
      <dgm:t>
        <a:bodyPr/>
        <a:lstStyle/>
        <a:p>
          <a:endParaRPr lang="es-ES"/>
        </a:p>
      </dgm:t>
    </dgm:pt>
    <dgm:pt modelId="{25A7EAD3-59F2-4921-A57F-8C9C9A22D983}" type="sibTrans" cxnId="{68C97128-77E8-4A73-8ACE-177F5934F179}">
      <dgm:prSet/>
      <dgm:spPr/>
      <dgm:t>
        <a:bodyPr/>
        <a:lstStyle/>
        <a:p>
          <a:endParaRPr lang="es-ES"/>
        </a:p>
      </dgm:t>
    </dgm:pt>
    <dgm:pt modelId="{1265D04C-E355-49D1-B4AE-D593CD1176DE}">
      <dgm:prSet phldrT="[Texto]"/>
      <dgm:spPr/>
      <dgm:t>
        <a:bodyPr/>
        <a:lstStyle/>
        <a:p>
          <a:r>
            <a:rPr lang="es-ES" dirty="0" smtClean="0"/>
            <a:t>Carlos y Alejandro</a:t>
          </a:r>
          <a:endParaRPr lang="es-ES" dirty="0"/>
        </a:p>
      </dgm:t>
    </dgm:pt>
    <dgm:pt modelId="{7B4005D7-0D11-4AB6-8A45-A059B779F450}" type="parTrans" cxnId="{94B16BFB-C508-4140-B607-E1518B53786E}">
      <dgm:prSet/>
      <dgm:spPr/>
      <dgm:t>
        <a:bodyPr/>
        <a:lstStyle/>
        <a:p>
          <a:endParaRPr lang="es-ES"/>
        </a:p>
      </dgm:t>
    </dgm:pt>
    <dgm:pt modelId="{25482B46-13B5-4ACD-AD8E-7F66C5F668EF}" type="sibTrans" cxnId="{94B16BFB-C508-4140-B607-E1518B53786E}">
      <dgm:prSet/>
      <dgm:spPr/>
      <dgm:t>
        <a:bodyPr/>
        <a:lstStyle/>
        <a:p>
          <a:endParaRPr lang="es-ES"/>
        </a:p>
      </dgm:t>
    </dgm:pt>
    <dgm:pt modelId="{DD5CC7A0-3B20-4BF5-BA64-E72BC25C4F04}" type="pres">
      <dgm:prSet presAssocID="{CA336948-4676-43A9-A752-546E5E02B84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5F037B1-4503-4F64-87AF-E5BB7ED81FBD}" type="pres">
      <dgm:prSet presAssocID="{7FAEE7BE-DF78-4D11-B391-5456AEAC92E8}" presName="root" presStyleCnt="0"/>
      <dgm:spPr/>
    </dgm:pt>
    <dgm:pt modelId="{33B7C554-E697-4CF3-9DC2-CAE20944CA8A}" type="pres">
      <dgm:prSet presAssocID="{7FAEE7BE-DF78-4D11-B391-5456AEAC92E8}" presName="rootComposite" presStyleCnt="0"/>
      <dgm:spPr/>
    </dgm:pt>
    <dgm:pt modelId="{6215C5E7-1DC1-4CC8-9429-F7044987AA23}" type="pres">
      <dgm:prSet presAssocID="{7FAEE7BE-DF78-4D11-B391-5456AEAC92E8}" presName="rootText" presStyleLbl="node1" presStyleIdx="0" presStyleCnt="6"/>
      <dgm:spPr/>
      <dgm:t>
        <a:bodyPr/>
        <a:lstStyle/>
        <a:p>
          <a:endParaRPr lang="es-ES"/>
        </a:p>
      </dgm:t>
    </dgm:pt>
    <dgm:pt modelId="{621C4629-D8A0-408C-852E-46BFBBE1FF0A}" type="pres">
      <dgm:prSet presAssocID="{7FAEE7BE-DF78-4D11-B391-5456AEAC92E8}" presName="rootConnector" presStyleLbl="node1" presStyleIdx="0" presStyleCnt="6"/>
      <dgm:spPr/>
      <dgm:t>
        <a:bodyPr/>
        <a:lstStyle/>
        <a:p>
          <a:endParaRPr lang="es-ES"/>
        </a:p>
      </dgm:t>
    </dgm:pt>
    <dgm:pt modelId="{0A1AFC22-6B33-4D1F-8421-95A36BB63A0D}" type="pres">
      <dgm:prSet presAssocID="{7FAEE7BE-DF78-4D11-B391-5456AEAC92E8}" presName="childShape" presStyleCnt="0"/>
      <dgm:spPr/>
    </dgm:pt>
    <dgm:pt modelId="{9F0CD3F4-B1E5-46CE-A902-964F094F6EC6}" type="pres">
      <dgm:prSet presAssocID="{0DC98901-E7C1-4158-ACDB-10D1D2C8BFE3}" presName="Name13" presStyleLbl="parChTrans1D2" presStyleIdx="0" presStyleCnt="17"/>
      <dgm:spPr/>
      <dgm:t>
        <a:bodyPr/>
        <a:lstStyle/>
        <a:p>
          <a:endParaRPr lang="es-ES"/>
        </a:p>
      </dgm:t>
    </dgm:pt>
    <dgm:pt modelId="{C12A4131-7B3D-4DB0-8E72-D0C0C3A59BAE}" type="pres">
      <dgm:prSet presAssocID="{91D25981-C218-42DD-B63D-21B1D8E9C175}" presName="childText" presStyleLbl="bgAcc1" presStyleIdx="0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8281B6-9AC0-4C7A-ACB8-83EECBAE8D65}" type="pres">
      <dgm:prSet presAssocID="{2B3F85BD-EB71-404F-949A-6AD19722E47B}" presName="Name13" presStyleLbl="parChTrans1D2" presStyleIdx="1" presStyleCnt="17"/>
      <dgm:spPr/>
      <dgm:t>
        <a:bodyPr/>
        <a:lstStyle/>
        <a:p>
          <a:endParaRPr lang="es-ES"/>
        </a:p>
      </dgm:t>
    </dgm:pt>
    <dgm:pt modelId="{F95CE6B5-A8CF-4071-A60F-3899A44E4112}" type="pres">
      <dgm:prSet presAssocID="{B7453292-DF55-4F9E-836F-76FB12DFC15C}" presName="childText" presStyleLbl="bgAcc1" presStyleIdx="1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1E4339-BB3F-4810-8CDF-5ED732934C4B}" type="pres">
      <dgm:prSet presAssocID="{0B13C530-B3A5-4ED0-A9D6-03A6791524B0}" presName="Name13" presStyleLbl="parChTrans1D2" presStyleIdx="2" presStyleCnt="17"/>
      <dgm:spPr/>
      <dgm:t>
        <a:bodyPr/>
        <a:lstStyle/>
        <a:p>
          <a:endParaRPr lang="es-ES"/>
        </a:p>
      </dgm:t>
    </dgm:pt>
    <dgm:pt modelId="{37471D7E-617E-4070-9B41-BDD54826F636}" type="pres">
      <dgm:prSet presAssocID="{BB3F52D8-B3A6-492C-9ABE-F410DA1DB6DF}" presName="childText" presStyleLbl="bgAcc1" presStyleIdx="2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93B358-BFA4-4563-B20C-7BC91EEFDD6C}" type="pres">
      <dgm:prSet presAssocID="{29A8A8FE-3571-4DDB-AD6E-87B9B811EBAA}" presName="root" presStyleCnt="0"/>
      <dgm:spPr/>
    </dgm:pt>
    <dgm:pt modelId="{896CCEC3-6698-4DA4-927E-81A792273D87}" type="pres">
      <dgm:prSet presAssocID="{29A8A8FE-3571-4DDB-AD6E-87B9B811EBAA}" presName="rootComposite" presStyleCnt="0"/>
      <dgm:spPr/>
    </dgm:pt>
    <dgm:pt modelId="{7BB544ED-5E96-4AED-A1B7-41B740599480}" type="pres">
      <dgm:prSet presAssocID="{29A8A8FE-3571-4DDB-AD6E-87B9B811EBAA}" presName="rootText" presStyleLbl="node1" presStyleIdx="1" presStyleCnt="6"/>
      <dgm:spPr/>
      <dgm:t>
        <a:bodyPr/>
        <a:lstStyle/>
        <a:p>
          <a:endParaRPr lang="es-ES"/>
        </a:p>
      </dgm:t>
    </dgm:pt>
    <dgm:pt modelId="{CCAE728F-88C8-4AB0-AA43-05F3D94E0C41}" type="pres">
      <dgm:prSet presAssocID="{29A8A8FE-3571-4DDB-AD6E-87B9B811EBAA}" presName="rootConnector" presStyleLbl="node1" presStyleIdx="1" presStyleCnt="6"/>
      <dgm:spPr/>
      <dgm:t>
        <a:bodyPr/>
        <a:lstStyle/>
        <a:p>
          <a:endParaRPr lang="es-ES"/>
        </a:p>
      </dgm:t>
    </dgm:pt>
    <dgm:pt modelId="{914B2E0A-35C3-4F86-98F7-9644722B5E86}" type="pres">
      <dgm:prSet presAssocID="{29A8A8FE-3571-4DDB-AD6E-87B9B811EBAA}" presName="childShape" presStyleCnt="0"/>
      <dgm:spPr/>
    </dgm:pt>
    <dgm:pt modelId="{151F9CC2-303A-4E54-817B-E4B6473D022D}" type="pres">
      <dgm:prSet presAssocID="{AD2B887A-AE1C-42BF-8488-A8AA8AAF9D6D}" presName="Name13" presStyleLbl="parChTrans1D2" presStyleIdx="3" presStyleCnt="17"/>
      <dgm:spPr/>
      <dgm:t>
        <a:bodyPr/>
        <a:lstStyle/>
        <a:p>
          <a:endParaRPr lang="es-ES"/>
        </a:p>
      </dgm:t>
    </dgm:pt>
    <dgm:pt modelId="{DCF83DB4-2DAC-4740-B88C-2BC9FC714C89}" type="pres">
      <dgm:prSet presAssocID="{F515EE73-5BD8-44DE-9070-53EB1BA3273B}" presName="childText" presStyleLbl="bgAcc1" presStyleIdx="3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E6FBA3-7CB5-4141-9D56-69CCA7A85570}" type="pres">
      <dgm:prSet presAssocID="{7E65D88C-E09E-4148-B2C0-7EBF5C59E32F}" presName="Name13" presStyleLbl="parChTrans1D2" presStyleIdx="4" presStyleCnt="17"/>
      <dgm:spPr/>
      <dgm:t>
        <a:bodyPr/>
        <a:lstStyle/>
        <a:p>
          <a:endParaRPr lang="es-ES"/>
        </a:p>
      </dgm:t>
    </dgm:pt>
    <dgm:pt modelId="{80072C34-001F-4FF2-9E21-437FE2A714E6}" type="pres">
      <dgm:prSet presAssocID="{5060F7AD-8F5A-4BAA-A472-3682CC57C417}" presName="childText" presStyleLbl="bgAcc1" presStyleIdx="4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87C7DD-6B51-438A-A52D-71A3535EDFD4}" type="pres">
      <dgm:prSet presAssocID="{D973DC6B-DF77-44A8-9BE9-992F3C89FA6E}" presName="Name13" presStyleLbl="parChTrans1D2" presStyleIdx="5" presStyleCnt="17"/>
      <dgm:spPr/>
      <dgm:t>
        <a:bodyPr/>
        <a:lstStyle/>
        <a:p>
          <a:endParaRPr lang="es-ES"/>
        </a:p>
      </dgm:t>
    </dgm:pt>
    <dgm:pt modelId="{D63DA307-4AAB-4D4A-AEB9-42482FB500A9}" type="pres">
      <dgm:prSet presAssocID="{9B9B2A8E-F19B-4E9D-A351-47DE84C53CA2}" presName="childText" presStyleLbl="bgAcc1" presStyleIdx="5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904730-E7C1-4AE4-AF1C-E7D344BDCFF6}" type="pres">
      <dgm:prSet presAssocID="{00219610-C057-47B5-82C4-52A2B3D03C57}" presName="root" presStyleCnt="0"/>
      <dgm:spPr/>
    </dgm:pt>
    <dgm:pt modelId="{F3E7BB47-31CD-4B54-9C3C-4D26C306F2C0}" type="pres">
      <dgm:prSet presAssocID="{00219610-C057-47B5-82C4-52A2B3D03C57}" presName="rootComposite" presStyleCnt="0"/>
      <dgm:spPr/>
    </dgm:pt>
    <dgm:pt modelId="{AEBACB31-1439-41F1-8A43-15C56F8BC804}" type="pres">
      <dgm:prSet presAssocID="{00219610-C057-47B5-82C4-52A2B3D03C57}" presName="rootText" presStyleLbl="node1" presStyleIdx="2" presStyleCnt="6"/>
      <dgm:spPr/>
      <dgm:t>
        <a:bodyPr/>
        <a:lstStyle/>
        <a:p>
          <a:endParaRPr lang="es-ES"/>
        </a:p>
      </dgm:t>
    </dgm:pt>
    <dgm:pt modelId="{F4A05514-F8F4-434E-9B25-476AF7878FD0}" type="pres">
      <dgm:prSet presAssocID="{00219610-C057-47B5-82C4-52A2B3D03C57}" presName="rootConnector" presStyleLbl="node1" presStyleIdx="2" presStyleCnt="6"/>
      <dgm:spPr/>
      <dgm:t>
        <a:bodyPr/>
        <a:lstStyle/>
        <a:p>
          <a:endParaRPr lang="es-ES"/>
        </a:p>
      </dgm:t>
    </dgm:pt>
    <dgm:pt modelId="{F28F7C13-C0D4-4982-99A4-9639D3E6BB4E}" type="pres">
      <dgm:prSet presAssocID="{00219610-C057-47B5-82C4-52A2B3D03C57}" presName="childShape" presStyleCnt="0"/>
      <dgm:spPr/>
    </dgm:pt>
    <dgm:pt modelId="{54045B48-18FE-4C57-8CBD-8A05B5DC745B}" type="pres">
      <dgm:prSet presAssocID="{265BFBEC-6A62-4350-AB7B-7CA97C621F20}" presName="Name13" presStyleLbl="parChTrans1D2" presStyleIdx="6" presStyleCnt="17"/>
      <dgm:spPr/>
      <dgm:t>
        <a:bodyPr/>
        <a:lstStyle/>
        <a:p>
          <a:endParaRPr lang="es-ES"/>
        </a:p>
      </dgm:t>
    </dgm:pt>
    <dgm:pt modelId="{BF3E0311-0413-4234-AF1F-CA869D9DB50D}" type="pres">
      <dgm:prSet presAssocID="{5D1CB038-0E5B-4A61-96A1-CBD046AA5A16}" presName="childText" presStyleLbl="bgAcc1" presStyleIdx="6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01850E-2F85-468E-AFA6-AB267A8EA5E2}" type="pres">
      <dgm:prSet presAssocID="{F13E3000-8B09-476F-93FC-22912BEFED60}" presName="Name13" presStyleLbl="parChTrans1D2" presStyleIdx="7" presStyleCnt="17"/>
      <dgm:spPr/>
      <dgm:t>
        <a:bodyPr/>
        <a:lstStyle/>
        <a:p>
          <a:endParaRPr lang="es-ES"/>
        </a:p>
      </dgm:t>
    </dgm:pt>
    <dgm:pt modelId="{2BD37A1E-8F48-45BE-B446-48136126EDF2}" type="pres">
      <dgm:prSet presAssocID="{AC315FB3-C0B4-4AE7-86B9-0A03D469D9DA}" presName="childText" presStyleLbl="bgAcc1" presStyleIdx="7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DF0A9D-B10C-4737-8FE7-76ABC3F4CE9A}" type="pres">
      <dgm:prSet presAssocID="{DE51EEA1-4B61-465E-97AB-C6934658F5DE}" presName="Name13" presStyleLbl="parChTrans1D2" presStyleIdx="8" presStyleCnt="17"/>
      <dgm:spPr/>
      <dgm:t>
        <a:bodyPr/>
        <a:lstStyle/>
        <a:p>
          <a:endParaRPr lang="es-ES"/>
        </a:p>
      </dgm:t>
    </dgm:pt>
    <dgm:pt modelId="{D9D5F5E6-EA0D-44CB-9518-82CA908B4E51}" type="pres">
      <dgm:prSet presAssocID="{2C97D44A-64B1-4370-AAEF-111EFCF24F82}" presName="childText" presStyleLbl="bgAcc1" presStyleIdx="8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DC380B-9603-470E-9791-B66580CCFFA5}" type="pres">
      <dgm:prSet presAssocID="{9E7F531D-8B96-4AB6-BFD4-861CC4A6BCAF}" presName="root" presStyleCnt="0"/>
      <dgm:spPr/>
    </dgm:pt>
    <dgm:pt modelId="{6A9C8BE9-80EB-4D25-8F71-52552D891A03}" type="pres">
      <dgm:prSet presAssocID="{9E7F531D-8B96-4AB6-BFD4-861CC4A6BCAF}" presName="rootComposite" presStyleCnt="0"/>
      <dgm:spPr/>
    </dgm:pt>
    <dgm:pt modelId="{1992A87A-9EF3-46EE-9272-544ECEA2B2F0}" type="pres">
      <dgm:prSet presAssocID="{9E7F531D-8B96-4AB6-BFD4-861CC4A6BCAF}" presName="rootText" presStyleLbl="node1" presStyleIdx="3" presStyleCnt="6"/>
      <dgm:spPr/>
      <dgm:t>
        <a:bodyPr/>
        <a:lstStyle/>
        <a:p>
          <a:endParaRPr lang="es-ES"/>
        </a:p>
      </dgm:t>
    </dgm:pt>
    <dgm:pt modelId="{CFC0CF8B-D894-4F35-8DD6-B4F25E19FAB4}" type="pres">
      <dgm:prSet presAssocID="{9E7F531D-8B96-4AB6-BFD4-861CC4A6BCAF}" presName="rootConnector" presStyleLbl="node1" presStyleIdx="3" presStyleCnt="6"/>
      <dgm:spPr/>
      <dgm:t>
        <a:bodyPr/>
        <a:lstStyle/>
        <a:p>
          <a:endParaRPr lang="es-ES"/>
        </a:p>
      </dgm:t>
    </dgm:pt>
    <dgm:pt modelId="{3692CDED-4B5B-41AA-AAD8-7D9F41B400EC}" type="pres">
      <dgm:prSet presAssocID="{9E7F531D-8B96-4AB6-BFD4-861CC4A6BCAF}" presName="childShape" presStyleCnt="0"/>
      <dgm:spPr/>
    </dgm:pt>
    <dgm:pt modelId="{887A24A3-97B4-415E-AA2E-53B99CFAFC18}" type="pres">
      <dgm:prSet presAssocID="{9B45231B-8772-443A-ACEF-E2FD260DC491}" presName="Name13" presStyleLbl="parChTrans1D2" presStyleIdx="9" presStyleCnt="17"/>
      <dgm:spPr/>
      <dgm:t>
        <a:bodyPr/>
        <a:lstStyle/>
        <a:p>
          <a:endParaRPr lang="es-ES"/>
        </a:p>
      </dgm:t>
    </dgm:pt>
    <dgm:pt modelId="{F85BC11C-1D9D-492E-94A3-160F96C663CA}" type="pres">
      <dgm:prSet presAssocID="{1300A591-7AEE-47DC-B1E3-3D93C80588E2}" presName="childText" presStyleLbl="bgAcc1" presStyleIdx="9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7B151C-9E6A-4999-939C-2D3375FFF287}" type="pres">
      <dgm:prSet presAssocID="{A5552E8F-49A3-4D56-8A57-3D5E28D69C6E}" presName="Name13" presStyleLbl="parChTrans1D2" presStyleIdx="10" presStyleCnt="17"/>
      <dgm:spPr/>
      <dgm:t>
        <a:bodyPr/>
        <a:lstStyle/>
        <a:p>
          <a:endParaRPr lang="es-ES"/>
        </a:p>
      </dgm:t>
    </dgm:pt>
    <dgm:pt modelId="{2301BA9E-63EE-4577-88C1-11F900F8C52B}" type="pres">
      <dgm:prSet presAssocID="{0581C3A5-5AB0-4DAE-99D9-1CC1FDA2B117}" presName="childText" presStyleLbl="bgAcc1" presStyleIdx="10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36C45F-2C50-47C7-B582-409601A81033}" type="pres">
      <dgm:prSet presAssocID="{38B00501-6C8E-42FD-801D-39822A7732F2}" presName="Name13" presStyleLbl="parChTrans1D2" presStyleIdx="11" presStyleCnt="17"/>
      <dgm:spPr/>
      <dgm:t>
        <a:bodyPr/>
        <a:lstStyle/>
        <a:p>
          <a:endParaRPr lang="es-ES"/>
        </a:p>
      </dgm:t>
    </dgm:pt>
    <dgm:pt modelId="{2E09D5FD-E248-4C1F-A5C0-D88901351E27}" type="pres">
      <dgm:prSet presAssocID="{4EAAEDF5-0126-4B63-B29E-441ABBA846A7}" presName="childText" presStyleLbl="bgAcc1" presStyleIdx="11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114CE4-91B7-4B06-B153-C6C6D64C3B75}" type="pres">
      <dgm:prSet presAssocID="{A0408AB6-0B51-415E-80E7-BD5B737A0628}" presName="root" presStyleCnt="0"/>
      <dgm:spPr/>
    </dgm:pt>
    <dgm:pt modelId="{34E6E537-3405-4603-BF3C-43CEE66C88BC}" type="pres">
      <dgm:prSet presAssocID="{A0408AB6-0B51-415E-80E7-BD5B737A0628}" presName="rootComposite" presStyleCnt="0"/>
      <dgm:spPr/>
    </dgm:pt>
    <dgm:pt modelId="{1750DB4B-0FF1-4C6B-99FD-C4359391C8BD}" type="pres">
      <dgm:prSet presAssocID="{A0408AB6-0B51-415E-80E7-BD5B737A0628}" presName="rootText" presStyleLbl="node1" presStyleIdx="4" presStyleCnt="6"/>
      <dgm:spPr/>
      <dgm:t>
        <a:bodyPr/>
        <a:lstStyle/>
        <a:p>
          <a:endParaRPr lang="es-ES"/>
        </a:p>
      </dgm:t>
    </dgm:pt>
    <dgm:pt modelId="{6486A3FB-815F-4498-8553-293B68B2C74C}" type="pres">
      <dgm:prSet presAssocID="{A0408AB6-0B51-415E-80E7-BD5B737A0628}" presName="rootConnector" presStyleLbl="node1" presStyleIdx="4" presStyleCnt="6"/>
      <dgm:spPr/>
      <dgm:t>
        <a:bodyPr/>
        <a:lstStyle/>
        <a:p>
          <a:endParaRPr lang="es-ES"/>
        </a:p>
      </dgm:t>
    </dgm:pt>
    <dgm:pt modelId="{9124F9E5-75C7-4F05-B554-D661A679BD5D}" type="pres">
      <dgm:prSet presAssocID="{A0408AB6-0B51-415E-80E7-BD5B737A0628}" presName="childShape" presStyleCnt="0"/>
      <dgm:spPr/>
    </dgm:pt>
    <dgm:pt modelId="{496B4372-210C-480D-BD2C-699CB66EEC8E}" type="pres">
      <dgm:prSet presAssocID="{7D4AF4B0-FED4-46A5-90AE-C171C4E591CB}" presName="Name13" presStyleLbl="parChTrans1D2" presStyleIdx="12" presStyleCnt="17"/>
      <dgm:spPr/>
      <dgm:t>
        <a:bodyPr/>
        <a:lstStyle/>
        <a:p>
          <a:endParaRPr lang="es-ES"/>
        </a:p>
      </dgm:t>
    </dgm:pt>
    <dgm:pt modelId="{2B9AB8FC-9660-4B6C-8B69-1AECD840100F}" type="pres">
      <dgm:prSet presAssocID="{BCC5981D-E33B-49A1-9818-817C9C092461}" presName="childText" presStyleLbl="bgAcc1" presStyleIdx="12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851DC7-2C3C-4376-9B7F-CB19DA860FAB}" type="pres">
      <dgm:prSet presAssocID="{BBD88FC9-9465-444A-98D1-8A3B8307ABCF}" presName="Name13" presStyleLbl="parChTrans1D2" presStyleIdx="13" presStyleCnt="17"/>
      <dgm:spPr/>
      <dgm:t>
        <a:bodyPr/>
        <a:lstStyle/>
        <a:p>
          <a:endParaRPr lang="es-ES"/>
        </a:p>
      </dgm:t>
    </dgm:pt>
    <dgm:pt modelId="{66A2C0EB-C3E3-44C5-A0AC-F99A918A4999}" type="pres">
      <dgm:prSet presAssocID="{B44F2F6E-EB2D-4821-B409-3B57754B05C6}" presName="childText" presStyleLbl="bgAcc1" presStyleIdx="13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3E16BB-FF8F-4B5D-8E96-EA6488ACE564}" type="pres">
      <dgm:prSet presAssocID="{7B4005D7-0D11-4AB6-8A45-A059B779F450}" presName="Name13" presStyleLbl="parChTrans1D2" presStyleIdx="14" presStyleCnt="17"/>
      <dgm:spPr/>
      <dgm:t>
        <a:bodyPr/>
        <a:lstStyle/>
        <a:p>
          <a:endParaRPr lang="es-ES"/>
        </a:p>
      </dgm:t>
    </dgm:pt>
    <dgm:pt modelId="{62B2344C-7F45-41F0-93F4-61733014F510}" type="pres">
      <dgm:prSet presAssocID="{1265D04C-E355-49D1-B4AE-D593CD1176DE}" presName="childText" presStyleLbl="bgAcc1" presStyleIdx="14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9CD573-3F53-4DA6-B39B-745AF87BB971}" type="pres">
      <dgm:prSet presAssocID="{42485A83-A9E0-49B3-B276-F65FA35CF28E}" presName="root" presStyleCnt="0"/>
      <dgm:spPr/>
    </dgm:pt>
    <dgm:pt modelId="{7F18046B-0438-441A-8F3D-8DE2A6D911B6}" type="pres">
      <dgm:prSet presAssocID="{42485A83-A9E0-49B3-B276-F65FA35CF28E}" presName="rootComposite" presStyleCnt="0"/>
      <dgm:spPr/>
    </dgm:pt>
    <dgm:pt modelId="{390C8FAA-F507-4E05-9DCD-D1D7C1DCF344}" type="pres">
      <dgm:prSet presAssocID="{42485A83-A9E0-49B3-B276-F65FA35CF28E}" presName="rootText" presStyleLbl="node1" presStyleIdx="5" presStyleCnt="6"/>
      <dgm:spPr/>
      <dgm:t>
        <a:bodyPr/>
        <a:lstStyle/>
        <a:p>
          <a:endParaRPr lang="es-ES"/>
        </a:p>
      </dgm:t>
    </dgm:pt>
    <dgm:pt modelId="{B1DC106A-196F-4230-8E1A-B15291708A15}" type="pres">
      <dgm:prSet presAssocID="{42485A83-A9E0-49B3-B276-F65FA35CF28E}" presName="rootConnector" presStyleLbl="node1" presStyleIdx="5" presStyleCnt="6"/>
      <dgm:spPr/>
      <dgm:t>
        <a:bodyPr/>
        <a:lstStyle/>
        <a:p>
          <a:endParaRPr lang="es-ES"/>
        </a:p>
      </dgm:t>
    </dgm:pt>
    <dgm:pt modelId="{D3C4599E-3989-48B8-8FE7-921A109699F5}" type="pres">
      <dgm:prSet presAssocID="{42485A83-A9E0-49B3-B276-F65FA35CF28E}" presName="childShape" presStyleCnt="0"/>
      <dgm:spPr/>
    </dgm:pt>
    <dgm:pt modelId="{11A61B00-4560-41B6-BA37-372DD2AF576E}" type="pres">
      <dgm:prSet presAssocID="{7049A77A-FB46-40BA-AB42-8B894EB3ED9E}" presName="Name13" presStyleLbl="parChTrans1D2" presStyleIdx="15" presStyleCnt="17"/>
      <dgm:spPr/>
      <dgm:t>
        <a:bodyPr/>
        <a:lstStyle/>
        <a:p>
          <a:endParaRPr lang="es-ES"/>
        </a:p>
      </dgm:t>
    </dgm:pt>
    <dgm:pt modelId="{AF6CF87A-24C4-4A11-B3A9-C25F682C21B8}" type="pres">
      <dgm:prSet presAssocID="{0E999041-8215-4069-96B4-3E40D3C5E472}" presName="childText" presStyleLbl="bgAcc1" presStyleIdx="15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D88406-2790-4E5E-A47A-26C128D58A2D}" type="pres">
      <dgm:prSet presAssocID="{534F78C7-68F6-4B7E-882B-F00A77CC8B96}" presName="Name13" presStyleLbl="parChTrans1D2" presStyleIdx="16" presStyleCnt="17"/>
      <dgm:spPr/>
      <dgm:t>
        <a:bodyPr/>
        <a:lstStyle/>
        <a:p>
          <a:endParaRPr lang="es-ES"/>
        </a:p>
      </dgm:t>
    </dgm:pt>
    <dgm:pt modelId="{2BBB0C9D-3CEE-45E5-84B4-E3F1F40481A9}" type="pres">
      <dgm:prSet presAssocID="{F3E2A635-9E82-489B-8CDB-FAF126243546}" presName="childText" presStyleLbl="bgAcc1" presStyleIdx="16" presStyleCnt="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400D295-C47A-4767-B6E2-E2E11DF3C49E}" srcId="{CA336948-4676-43A9-A752-546E5E02B844}" destId="{42485A83-A9E0-49B3-B276-F65FA35CF28E}" srcOrd="5" destOrd="0" parTransId="{ADA62965-27EF-47C0-A6AC-23EE73115FBF}" sibTransId="{C8675F0F-DAE7-4464-ACA5-78E499366CA0}"/>
    <dgm:cxn modelId="{456F68D3-C7D2-4ADA-8CEB-88E21C45FACB}" type="presOf" srcId="{9E7F531D-8B96-4AB6-BFD4-861CC4A6BCAF}" destId="{1992A87A-9EF3-46EE-9272-544ECEA2B2F0}" srcOrd="0" destOrd="0" presId="urn:microsoft.com/office/officeart/2005/8/layout/hierarchy3"/>
    <dgm:cxn modelId="{FFB34488-87FB-4F48-ADD4-95E263B70976}" srcId="{29A8A8FE-3571-4DDB-AD6E-87B9B811EBAA}" destId="{9B9B2A8E-F19B-4E9D-A351-47DE84C53CA2}" srcOrd="2" destOrd="0" parTransId="{D973DC6B-DF77-44A8-9BE9-992F3C89FA6E}" sibTransId="{5D50B44D-F5FD-45F4-BD36-573130725ADF}"/>
    <dgm:cxn modelId="{45414103-F92D-47CF-AC80-1DA03AB17C3F}" type="presOf" srcId="{BCC5981D-E33B-49A1-9818-817C9C092461}" destId="{2B9AB8FC-9660-4B6C-8B69-1AECD840100F}" srcOrd="0" destOrd="0" presId="urn:microsoft.com/office/officeart/2005/8/layout/hierarchy3"/>
    <dgm:cxn modelId="{3A4EC3B3-7EB8-4067-8A09-49A99450665A}" srcId="{A0408AB6-0B51-415E-80E7-BD5B737A0628}" destId="{B44F2F6E-EB2D-4821-B409-3B57754B05C6}" srcOrd="1" destOrd="0" parTransId="{BBD88FC9-9465-444A-98D1-8A3B8307ABCF}" sibTransId="{48696717-BDCA-4562-AF5F-2EB49ABC41C6}"/>
    <dgm:cxn modelId="{57DF5538-D883-4EE6-A398-CED9C9E081A9}" type="presOf" srcId="{42485A83-A9E0-49B3-B276-F65FA35CF28E}" destId="{B1DC106A-196F-4230-8E1A-B15291708A15}" srcOrd="1" destOrd="0" presId="urn:microsoft.com/office/officeart/2005/8/layout/hierarchy3"/>
    <dgm:cxn modelId="{B36C74B3-D932-4DFE-9505-5DE58206AB95}" type="presOf" srcId="{F515EE73-5BD8-44DE-9070-53EB1BA3273B}" destId="{DCF83DB4-2DAC-4740-B88C-2BC9FC714C89}" srcOrd="0" destOrd="0" presId="urn:microsoft.com/office/officeart/2005/8/layout/hierarchy3"/>
    <dgm:cxn modelId="{007D5EFE-D736-447E-BF3B-0779076A141A}" type="presOf" srcId="{7E65D88C-E09E-4148-B2C0-7EBF5C59E32F}" destId="{61E6FBA3-7CB5-4141-9D56-69CCA7A85570}" srcOrd="0" destOrd="0" presId="urn:microsoft.com/office/officeart/2005/8/layout/hierarchy3"/>
    <dgm:cxn modelId="{FFBB41DE-1B11-48A4-85FC-4FA06DD5C872}" type="presOf" srcId="{9B9B2A8E-F19B-4E9D-A351-47DE84C53CA2}" destId="{D63DA307-4AAB-4D4A-AEB9-42482FB500A9}" srcOrd="0" destOrd="0" presId="urn:microsoft.com/office/officeart/2005/8/layout/hierarchy3"/>
    <dgm:cxn modelId="{0119A0E4-DD1B-4045-AEEB-64E3A77ECCF9}" type="presOf" srcId="{AD2B887A-AE1C-42BF-8488-A8AA8AAF9D6D}" destId="{151F9CC2-303A-4E54-817B-E4B6473D022D}" srcOrd="0" destOrd="0" presId="urn:microsoft.com/office/officeart/2005/8/layout/hierarchy3"/>
    <dgm:cxn modelId="{62E3397E-0385-46B6-ADB4-5216469AA201}" srcId="{9E7F531D-8B96-4AB6-BFD4-861CC4A6BCAF}" destId="{0581C3A5-5AB0-4DAE-99D9-1CC1FDA2B117}" srcOrd="1" destOrd="0" parTransId="{A5552E8F-49A3-4D56-8A57-3D5E28D69C6E}" sibTransId="{93250983-A80F-4F5A-BC0C-8B80190919EB}"/>
    <dgm:cxn modelId="{9574FA35-C6D9-4165-AF24-421C325DF885}" type="presOf" srcId="{AC315FB3-C0B4-4AE7-86B9-0A03D469D9DA}" destId="{2BD37A1E-8F48-45BE-B446-48136126EDF2}" srcOrd="0" destOrd="0" presId="urn:microsoft.com/office/officeart/2005/8/layout/hierarchy3"/>
    <dgm:cxn modelId="{F236448D-A46B-4281-A810-645CD7BDB387}" type="presOf" srcId="{534F78C7-68F6-4B7E-882B-F00A77CC8B96}" destId="{ADD88406-2790-4E5E-A47A-26C128D58A2D}" srcOrd="0" destOrd="0" presId="urn:microsoft.com/office/officeart/2005/8/layout/hierarchy3"/>
    <dgm:cxn modelId="{94B16BFB-C508-4140-B607-E1518B53786E}" srcId="{A0408AB6-0B51-415E-80E7-BD5B737A0628}" destId="{1265D04C-E355-49D1-B4AE-D593CD1176DE}" srcOrd="2" destOrd="0" parTransId="{7B4005D7-0D11-4AB6-8A45-A059B779F450}" sibTransId="{25482B46-13B5-4ACD-AD8E-7F66C5F668EF}"/>
    <dgm:cxn modelId="{4AA667DC-F17C-41A6-94FD-0D70DDBF858C}" type="presOf" srcId="{1265D04C-E355-49D1-B4AE-D593CD1176DE}" destId="{62B2344C-7F45-41F0-93F4-61733014F510}" srcOrd="0" destOrd="0" presId="urn:microsoft.com/office/officeart/2005/8/layout/hierarchy3"/>
    <dgm:cxn modelId="{F6BDA91C-31DC-4F8C-A920-DC7C4EED77E8}" type="presOf" srcId="{9E7F531D-8B96-4AB6-BFD4-861CC4A6BCAF}" destId="{CFC0CF8B-D894-4F35-8DD6-B4F25E19FAB4}" srcOrd="1" destOrd="0" presId="urn:microsoft.com/office/officeart/2005/8/layout/hierarchy3"/>
    <dgm:cxn modelId="{90202857-EDE4-4D5D-8A9D-DE2FE7CAE04E}" type="presOf" srcId="{7FAEE7BE-DF78-4D11-B391-5456AEAC92E8}" destId="{6215C5E7-1DC1-4CC8-9429-F7044987AA23}" srcOrd="0" destOrd="0" presId="urn:microsoft.com/office/officeart/2005/8/layout/hierarchy3"/>
    <dgm:cxn modelId="{B640311E-D52A-4A8E-954E-7769CE828960}" type="presOf" srcId="{7049A77A-FB46-40BA-AB42-8B894EB3ED9E}" destId="{11A61B00-4560-41B6-BA37-372DD2AF576E}" srcOrd="0" destOrd="0" presId="urn:microsoft.com/office/officeart/2005/8/layout/hierarchy3"/>
    <dgm:cxn modelId="{9D97D0AE-2E01-430F-9CEF-4020D8EADD29}" srcId="{9E7F531D-8B96-4AB6-BFD4-861CC4A6BCAF}" destId="{1300A591-7AEE-47DC-B1E3-3D93C80588E2}" srcOrd="0" destOrd="0" parTransId="{9B45231B-8772-443A-ACEF-E2FD260DC491}" sibTransId="{958B3B0F-AB79-44F4-9C61-DC21167A17DF}"/>
    <dgm:cxn modelId="{61E9447B-763B-4E00-9900-E61A25A893BC}" type="presOf" srcId="{CA336948-4676-43A9-A752-546E5E02B844}" destId="{DD5CC7A0-3B20-4BF5-BA64-E72BC25C4F04}" srcOrd="0" destOrd="0" presId="urn:microsoft.com/office/officeart/2005/8/layout/hierarchy3"/>
    <dgm:cxn modelId="{49678E16-1D76-4CFF-A865-CCB3FDDE1697}" type="presOf" srcId="{B44F2F6E-EB2D-4821-B409-3B57754B05C6}" destId="{66A2C0EB-C3E3-44C5-A0AC-F99A918A4999}" srcOrd="0" destOrd="0" presId="urn:microsoft.com/office/officeart/2005/8/layout/hierarchy3"/>
    <dgm:cxn modelId="{EDE1BB03-8436-46DF-80E5-B029D7F0E3E7}" srcId="{CA336948-4676-43A9-A752-546E5E02B844}" destId="{9E7F531D-8B96-4AB6-BFD4-861CC4A6BCAF}" srcOrd="3" destOrd="0" parTransId="{2AFFA627-3FE5-403B-A4EF-498DC4CD9066}" sibTransId="{EBAF9B94-54E9-4092-B1B8-3819112D19B7}"/>
    <dgm:cxn modelId="{34F1EC8E-0B1F-4B0C-BB90-432C8BF84ED8}" type="presOf" srcId="{5D1CB038-0E5B-4A61-96A1-CBD046AA5A16}" destId="{BF3E0311-0413-4234-AF1F-CA869D9DB50D}" srcOrd="0" destOrd="0" presId="urn:microsoft.com/office/officeart/2005/8/layout/hierarchy3"/>
    <dgm:cxn modelId="{4BB4F9B2-BF73-4675-A01B-EC154176E920}" type="presOf" srcId="{7B4005D7-0D11-4AB6-8A45-A059B779F450}" destId="{3F3E16BB-FF8F-4B5D-8E96-EA6488ACE564}" srcOrd="0" destOrd="0" presId="urn:microsoft.com/office/officeart/2005/8/layout/hierarchy3"/>
    <dgm:cxn modelId="{5BD0BDE8-BC87-46E8-9E75-4B5E437B7BAC}" srcId="{00219610-C057-47B5-82C4-52A2B3D03C57}" destId="{2C97D44A-64B1-4370-AAEF-111EFCF24F82}" srcOrd="2" destOrd="0" parTransId="{DE51EEA1-4B61-465E-97AB-C6934658F5DE}" sibTransId="{B3492EF6-64AA-4201-9A49-BF93BD49ACF3}"/>
    <dgm:cxn modelId="{6F446A2F-3428-4D16-886E-705D829A1BEC}" type="presOf" srcId="{0E999041-8215-4069-96B4-3E40D3C5E472}" destId="{AF6CF87A-24C4-4A11-B3A9-C25F682C21B8}" srcOrd="0" destOrd="0" presId="urn:microsoft.com/office/officeart/2005/8/layout/hierarchy3"/>
    <dgm:cxn modelId="{9C1B4D12-F576-417E-AB78-20D006781107}" type="presOf" srcId="{A0408AB6-0B51-415E-80E7-BD5B737A0628}" destId="{1750DB4B-0FF1-4C6B-99FD-C4359391C8BD}" srcOrd="0" destOrd="0" presId="urn:microsoft.com/office/officeart/2005/8/layout/hierarchy3"/>
    <dgm:cxn modelId="{714DB093-17E2-4ED5-9E5C-0D92624951D1}" type="presOf" srcId="{0DC98901-E7C1-4158-ACDB-10D1D2C8BFE3}" destId="{9F0CD3F4-B1E5-46CE-A902-964F094F6EC6}" srcOrd="0" destOrd="0" presId="urn:microsoft.com/office/officeart/2005/8/layout/hierarchy3"/>
    <dgm:cxn modelId="{77DC6A69-574C-4687-88B0-4FFC5C8CE34B}" type="presOf" srcId="{2C97D44A-64B1-4370-AAEF-111EFCF24F82}" destId="{D9D5F5E6-EA0D-44CB-9518-82CA908B4E51}" srcOrd="0" destOrd="0" presId="urn:microsoft.com/office/officeart/2005/8/layout/hierarchy3"/>
    <dgm:cxn modelId="{282207C0-2EBC-4DE6-AEC5-F68E2D5AA7C3}" srcId="{00219610-C057-47B5-82C4-52A2B3D03C57}" destId="{AC315FB3-C0B4-4AE7-86B9-0A03D469D9DA}" srcOrd="1" destOrd="0" parTransId="{F13E3000-8B09-476F-93FC-22912BEFED60}" sibTransId="{E5B29E08-048A-4725-B5A2-BB95E01D2FF7}"/>
    <dgm:cxn modelId="{0FFC100A-E63C-42F1-9D8B-B10F279E3514}" type="presOf" srcId="{29A8A8FE-3571-4DDB-AD6E-87B9B811EBAA}" destId="{CCAE728F-88C8-4AB0-AA43-05F3D94E0C41}" srcOrd="1" destOrd="0" presId="urn:microsoft.com/office/officeart/2005/8/layout/hierarchy3"/>
    <dgm:cxn modelId="{7E412DB5-8826-456A-84C4-BA5C1D6F196C}" type="presOf" srcId="{29A8A8FE-3571-4DDB-AD6E-87B9B811EBAA}" destId="{7BB544ED-5E96-4AED-A1B7-41B740599480}" srcOrd="0" destOrd="0" presId="urn:microsoft.com/office/officeart/2005/8/layout/hierarchy3"/>
    <dgm:cxn modelId="{63D2F845-BBA2-40D0-BF07-CFDBEEED5147}" srcId="{29A8A8FE-3571-4DDB-AD6E-87B9B811EBAA}" destId="{F515EE73-5BD8-44DE-9070-53EB1BA3273B}" srcOrd="0" destOrd="0" parTransId="{AD2B887A-AE1C-42BF-8488-A8AA8AAF9D6D}" sibTransId="{107C1EFC-102C-4F20-AE30-F55E49797188}"/>
    <dgm:cxn modelId="{494E3642-DD54-4432-BD1A-585C14F7FCC7}" type="presOf" srcId="{BB3F52D8-B3A6-492C-9ABE-F410DA1DB6DF}" destId="{37471D7E-617E-4070-9B41-BDD54826F636}" srcOrd="0" destOrd="0" presId="urn:microsoft.com/office/officeart/2005/8/layout/hierarchy3"/>
    <dgm:cxn modelId="{46BCB6E7-2DD8-4596-B042-B575B1BF065C}" type="presOf" srcId="{DE51EEA1-4B61-465E-97AB-C6934658F5DE}" destId="{49DF0A9D-B10C-4737-8FE7-76ABC3F4CE9A}" srcOrd="0" destOrd="0" presId="urn:microsoft.com/office/officeart/2005/8/layout/hierarchy3"/>
    <dgm:cxn modelId="{1D99B46D-FF06-4246-9BF7-04AF68415C97}" srcId="{00219610-C057-47B5-82C4-52A2B3D03C57}" destId="{5D1CB038-0E5B-4A61-96A1-CBD046AA5A16}" srcOrd="0" destOrd="0" parTransId="{265BFBEC-6A62-4350-AB7B-7CA97C621F20}" sibTransId="{849A0158-6096-4B84-A602-6F10E5F1A270}"/>
    <dgm:cxn modelId="{0E880899-0B5F-47B7-B4DE-28C5FDA97240}" type="presOf" srcId="{1300A591-7AEE-47DC-B1E3-3D93C80588E2}" destId="{F85BC11C-1D9D-492E-94A3-160F96C663CA}" srcOrd="0" destOrd="0" presId="urn:microsoft.com/office/officeart/2005/8/layout/hierarchy3"/>
    <dgm:cxn modelId="{0D7AA164-B28E-4392-870E-9B0B783DFEF7}" srcId="{7FAEE7BE-DF78-4D11-B391-5456AEAC92E8}" destId="{B7453292-DF55-4F9E-836F-76FB12DFC15C}" srcOrd="1" destOrd="0" parTransId="{2B3F85BD-EB71-404F-949A-6AD19722E47B}" sibTransId="{30D27CF7-3F22-43CA-AEE3-DACF9931051D}"/>
    <dgm:cxn modelId="{02BBBAF0-E180-4C94-9CB3-59608CEF961C}" type="presOf" srcId="{A5552E8F-49A3-4D56-8A57-3D5E28D69C6E}" destId="{617B151C-9E6A-4999-939C-2D3375FFF287}" srcOrd="0" destOrd="0" presId="urn:microsoft.com/office/officeart/2005/8/layout/hierarchy3"/>
    <dgm:cxn modelId="{39926054-B8F0-4536-AD0B-B6F1F63C4EDD}" srcId="{CA336948-4676-43A9-A752-546E5E02B844}" destId="{7FAEE7BE-DF78-4D11-B391-5456AEAC92E8}" srcOrd="0" destOrd="0" parTransId="{691757A1-4D6A-4C63-9DF0-93B0CF37F8C3}" sibTransId="{E10CC514-D921-4D83-B666-44240EF67859}"/>
    <dgm:cxn modelId="{93C9C0F4-7C7C-4455-9313-738E93B91FD6}" srcId="{42485A83-A9E0-49B3-B276-F65FA35CF28E}" destId="{0E999041-8215-4069-96B4-3E40D3C5E472}" srcOrd="0" destOrd="0" parTransId="{7049A77A-FB46-40BA-AB42-8B894EB3ED9E}" sibTransId="{3E14753E-FF97-4AD0-8A66-3EDBBC6EB7F9}"/>
    <dgm:cxn modelId="{68C97128-77E8-4A73-8ACE-177F5934F179}" srcId="{9E7F531D-8B96-4AB6-BFD4-861CC4A6BCAF}" destId="{4EAAEDF5-0126-4B63-B29E-441ABBA846A7}" srcOrd="2" destOrd="0" parTransId="{38B00501-6C8E-42FD-801D-39822A7732F2}" sibTransId="{25A7EAD3-59F2-4921-A57F-8C9C9A22D983}"/>
    <dgm:cxn modelId="{33EE3582-83AA-4C19-9116-0D99BA794D7C}" type="presOf" srcId="{42485A83-A9E0-49B3-B276-F65FA35CF28E}" destId="{390C8FAA-F507-4E05-9DCD-D1D7C1DCF344}" srcOrd="0" destOrd="0" presId="urn:microsoft.com/office/officeart/2005/8/layout/hierarchy3"/>
    <dgm:cxn modelId="{525224B9-0B19-4B77-AA27-517D3F6D66C9}" srcId="{29A8A8FE-3571-4DDB-AD6E-87B9B811EBAA}" destId="{5060F7AD-8F5A-4BAA-A472-3682CC57C417}" srcOrd="1" destOrd="0" parTransId="{7E65D88C-E09E-4148-B2C0-7EBF5C59E32F}" sibTransId="{F8017D8E-5763-4F4E-8BD2-6C6EEEA0581D}"/>
    <dgm:cxn modelId="{0FC6EB2D-2C4A-4910-9147-105BDC675C3C}" type="presOf" srcId="{A0408AB6-0B51-415E-80E7-BD5B737A0628}" destId="{6486A3FB-815F-4498-8553-293B68B2C74C}" srcOrd="1" destOrd="0" presId="urn:microsoft.com/office/officeart/2005/8/layout/hierarchy3"/>
    <dgm:cxn modelId="{39557EBA-F560-498D-AB7B-34712E4C27CE}" srcId="{42485A83-A9E0-49B3-B276-F65FA35CF28E}" destId="{F3E2A635-9E82-489B-8CDB-FAF126243546}" srcOrd="1" destOrd="0" parTransId="{534F78C7-68F6-4B7E-882B-F00A77CC8B96}" sibTransId="{D897B524-487F-431A-8F9C-EEDA42F3FC66}"/>
    <dgm:cxn modelId="{FC761BDC-B702-4EA4-B094-E47F938D3B14}" srcId="{CA336948-4676-43A9-A752-546E5E02B844}" destId="{A0408AB6-0B51-415E-80E7-BD5B737A0628}" srcOrd="4" destOrd="0" parTransId="{DC1641E3-4D0A-42B8-8867-6139F20C0009}" sibTransId="{A9D5C3C8-5254-473F-8FE5-07DFA263A9A9}"/>
    <dgm:cxn modelId="{B9DD0DD0-8C63-4A71-BCE7-6E41F00475D0}" srcId="{CA336948-4676-43A9-A752-546E5E02B844}" destId="{00219610-C057-47B5-82C4-52A2B3D03C57}" srcOrd="2" destOrd="0" parTransId="{835DB370-8EEA-428D-A571-4A5E57413ED8}" sibTransId="{0D4C2229-23C0-4CFB-9ACD-8833A3EA4BA5}"/>
    <dgm:cxn modelId="{AE678FDA-89BF-4D8B-94D7-C5DED0D53BD7}" type="presOf" srcId="{B7453292-DF55-4F9E-836F-76FB12DFC15C}" destId="{F95CE6B5-A8CF-4071-A60F-3899A44E4112}" srcOrd="0" destOrd="0" presId="urn:microsoft.com/office/officeart/2005/8/layout/hierarchy3"/>
    <dgm:cxn modelId="{3AC7F8C0-764D-4A66-A4E1-E60A7D53B48D}" type="presOf" srcId="{0B13C530-B3A5-4ED0-A9D6-03A6791524B0}" destId="{391E4339-BB3F-4810-8CDF-5ED732934C4B}" srcOrd="0" destOrd="0" presId="urn:microsoft.com/office/officeart/2005/8/layout/hierarchy3"/>
    <dgm:cxn modelId="{53D9EB3C-4331-4D5F-8891-F9CBD8FBBBC5}" type="presOf" srcId="{7D4AF4B0-FED4-46A5-90AE-C171C4E591CB}" destId="{496B4372-210C-480D-BD2C-699CB66EEC8E}" srcOrd="0" destOrd="0" presId="urn:microsoft.com/office/officeart/2005/8/layout/hierarchy3"/>
    <dgm:cxn modelId="{E7019800-C7BA-4E54-AE1E-8B4EE74D33A1}" srcId="{7FAEE7BE-DF78-4D11-B391-5456AEAC92E8}" destId="{91D25981-C218-42DD-B63D-21B1D8E9C175}" srcOrd="0" destOrd="0" parTransId="{0DC98901-E7C1-4158-ACDB-10D1D2C8BFE3}" sibTransId="{3AD47113-943C-4F9D-B65B-6998579736DC}"/>
    <dgm:cxn modelId="{BEACAF3C-2875-4314-AF5E-9B2394A10AAA}" type="presOf" srcId="{265BFBEC-6A62-4350-AB7B-7CA97C621F20}" destId="{54045B48-18FE-4C57-8CBD-8A05B5DC745B}" srcOrd="0" destOrd="0" presId="urn:microsoft.com/office/officeart/2005/8/layout/hierarchy3"/>
    <dgm:cxn modelId="{5B429D96-D9BF-4B74-9C5D-87837FD8BC0D}" type="presOf" srcId="{00219610-C057-47B5-82C4-52A2B3D03C57}" destId="{F4A05514-F8F4-434E-9B25-476AF7878FD0}" srcOrd="1" destOrd="0" presId="urn:microsoft.com/office/officeart/2005/8/layout/hierarchy3"/>
    <dgm:cxn modelId="{DCB6CC24-9868-49A3-8729-E6C835AA80A8}" type="presOf" srcId="{5060F7AD-8F5A-4BAA-A472-3682CC57C417}" destId="{80072C34-001F-4FF2-9E21-437FE2A714E6}" srcOrd="0" destOrd="0" presId="urn:microsoft.com/office/officeart/2005/8/layout/hierarchy3"/>
    <dgm:cxn modelId="{BC36D14E-077B-45C8-856A-1656DB7BB072}" type="presOf" srcId="{7FAEE7BE-DF78-4D11-B391-5456AEAC92E8}" destId="{621C4629-D8A0-408C-852E-46BFBBE1FF0A}" srcOrd="1" destOrd="0" presId="urn:microsoft.com/office/officeart/2005/8/layout/hierarchy3"/>
    <dgm:cxn modelId="{B879229C-9482-4F78-BDC9-26866E407092}" type="presOf" srcId="{00219610-C057-47B5-82C4-52A2B3D03C57}" destId="{AEBACB31-1439-41F1-8A43-15C56F8BC804}" srcOrd="0" destOrd="0" presId="urn:microsoft.com/office/officeart/2005/8/layout/hierarchy3"/>
    <dgm:cxn modelId="{A28D8916-9ACC-4BB6-BBA5-8598A6616D13}" type="presOf" srcId="{F3E2A635-9E82-489B-8CDB-FAF126243546}" destId="{2BBB0C9D-3CEE-45E5-84B4-E3F1F40481A9}" srcOrd="0" destOrd="0" presId="urn:microsoft.com/office/officeart/2005/8/layout/hierarchy3"/>
    <dgm:cxn modelId="{71E3360F-4C4B-46DE-A81F-87334446BBCA}" type="presOf" srcId="{38B00501-6C8E-42FD-801D-39822A7732F2}" destId="{E736C45F-2C50-47C7-B582-409601A81033}" srcOrd="0" destOrd="0" presId="urn:microsoft.com/office/officeart/2005/8/layout/hierarchy3"/>
    <dgm:cxn modelId="{50747524-277A-4220-815E-7F0E9B4676B2}" srcId="{CA336948-4676-43A9-A752-546E5E02B844}" destId="{29A8A8FE-3571-4DDB-AD6E-87B9B811EBAA}" srcOrd="1" destOrd="0" parTransId="{73D1FC66-0C03-499A-95BA-157040F11BDF}" sibTransId="{A5F887BC-9077-4515-A969-0362DEC5BCD8}"/>
    <dgm:cxn modelId="{E0054B35-C060-4568-AE01-263DADA6B1DB}" type="presOf" srcId="{D973DC6B-DF77-44A8-9BE9-992F3C89FA6E}" destId="{E787C7DD-6B51-438A-A52D-71A3535EDFD4}" srcOrd="0" destOrd="0" presId="urn:microsoft.com/office/officeart/2005/8/layout/hierarchy3"/>
    <dgm:cxn modelId="{02D2C0B5-7568-434E-9B5E-BEAF8D447337}" type="presOf" srcId="{BBD88FC9-9465-444A-98D1-8A3B8307ABCF}" destId="{AD851DC7-2C3C-4376-9B7F-CB19DA860FAB}" srcOrd="0" destOrd="0" presId="urn:microsoft.com/office/officeart/2005/8/layout/hierarchy3"/>
    <dgm:cxn modelId="{0B0191DE-63DE-4A24-9C1A-F78022CFCF0E}" srcId="{A0408AB6-0B51-415E-80E7-BD5B737A0628}" destId="{BCC5981D-E33B-49A1-9818-817C9C092461}" srcOrd="0" destOrd="0" parTransId="{7D4AF4B0-FED4-46A5-90AE-C171C4E591CB}" sibTransId="{A3BDCFB0-9962-4A4C-B89A-5BFFEB9A9B4A}"/>
    <dgm:cxn modelId="{8FACBF01-B9C1-4D76-93CE-5BBB0E378212}" type="presOf" srcId="{4EAAEDF5-0126-4B63-B29E-441ABBA846A7}" destId="{2E09D5FD-E248-4C1F-A5C0-D88901351E27}" srcOrd="0" destOrd="0" presId="urn:microsoft.com/office/officeart/2005/8/layout/hierarchy3"/>
    <dgm:cxn modelId="{8FC5FFA1-FACB-4A6A-8682-E94D026AA029}" srcId="{7FAEE7BE-DF78-4D11-B391-5456AEAC92E8}" destId="{BB3F52D8-B3A6-492C-9ABE-F410DA1DB6DF}" srcOrd="2" destOrd="0" parTransId="{0B13C530-B3A5-4ED0-A9D6-03A6791524B0}" sibTransId="{ABD0E1E6-7675-4AE2-A9CC-3678386533F2}"/>
    <dgm:cxn modelId="{6608563B-C6C3-4EE0-9E9B-715EEEFFDA00}" type="presOf" srcId="{9B45231B-8772-443A-ACEF-E2FD260DC491}" destId="{887A24A3-97B4-415E-AA2E-53B99CFAFC18}" srcOrd="0" destOrd="0" presId="urn:microsoft.com/office/officeart/2005/8/layout/hierarchy3"/>
    <dgm:cxn modelId="{BF9D5A40-8943-457E-AC49-E512E2C08698}" type="presOf" srcId="{91D25981-C218-42DD-B63D-21B1D8E9C175}" destId="{C12A4131-7B3D-4DB0-8E72-D0C0C3A59BAE}" srcOrd="0" destOrd="0" presId="urn:microsoft.com/office/officeart/2005/8/layout/hierarchy3"/>
    <dgm:cxn modelId="{0899D1C9-9138-4264-8CAC-C05E2F22B8EF}" type="presOf" srcId="{F13E3000-8B09-476F-93FC-22912BEFED60}" destId="{2901850E-2F85-468E-AFA6-AB267A8EA5E2}" srcOrd="0" destOrd="0" presId="urn:microsoft.com/office/officeart/2005/8/layout/hierarchy3"/>
    <dgm:cxn modelId="{AF3F5F93-F053-48CA-9483-2942DB925260}" type="presOf" srcId="{2B3F85BD-EB71-404F-949A-6AD19722E47B}" destId="{E58281B6-9AC0-4C7A-ACB8-83EECBAE8D65}" srcOrd="0" destOrd="0" presId="urn:microsoft.com/office/officeart/2005/8/layout/hierarchy3"/>
    <dgm:cxn modelId="{21DA4A65-FA13-4DCD-8662-92381113FDF0}" type="presOf" srcId="{0581C3A5-5AB0-4DAE-99D9-1CC1FDA2B117}" destId="{2301BA9E-63EE-4577-88C1-11F900F8C52B}" srcOrd="0" destOrd="0" presId="urn:microsoft.com/office/officeart/2005/8/layout/hierarchy3"/>
    <dgm:cxn modelId="{CD216A3B-04F4-4727-A728-BADA4C00532C}" type="presParOf" srcId="{DD5CC7A0-3B20-4BF5-BA64-E72BC25C4F04}" destId="{D5F037B1-4503-4F64-87AF-E5BB7ED81FBD}" srcOrd="0" destOrd="0" presId="urn:microsoft.com/office/officeart/2005/8/layout/hierarchy3"/>
    <dgm:cxn modelId="{573ABE02-34B4-4D8A-AEC4-BA9C3E02A4F6}" type="presParOf" srcId="{D5F037B1-4503-4F64-87AF-E5BB7ED81FBD}" destId="{33B7C554-E697-4CF3-9DC2-CAE20944CA8A}" srcOrd="0" destOrd="0" presId="urn:microsoft.com/office/officeart/2005/8/layout/hierarchy3"/>
    <dgm:cxn modelId="{A8AB9A3C-FD4A-4E35-86B2-0612684F6268}" type="presParOf" srcId="{33B7C554-E697-4CF3-9DC2-CAE20944CA8A}" destId="{6215C5E7-1DC1-4CC8-9429-F7044987AA23}" srcOrd="0" destOrd="0" presId="urn:microsoft.com/office/officeart/2005/8/layout/hierarchy3"/>
    <dgm:cxn modelId="{3DD6BAA2-5D61-4BE9-8D0C-648600AC00B6}" type="presParOf" srcId="{33B7C554-E697-4CF3-9DC2-CAE20944CA8A}" destId="{621C4629-D8A0-408C-852E-46BFBBE1FF0A}" srcOrd="1" destOrd="0" presId="urn:microsoft.com/office/officeart/2005/8/layout/hierarchy3"/>
    <dgm:cxn modelId="{86772CFE-F5A3-4BDC-9DE1-58E2D7432315}" type="presParOf" srcId="{D5F037B1-4503-4F64-87AF-E5BB7ED81FBD}" destId="{0A1AFC22-6B33-4D1F-8421-95A36BB63A0D}" srcOrd="1" destOrd="0" presId="urn:microsoft.com/office/officeart/2005/8/layout/hierarchy3"/>
    <dgm:cxn modelId="{C02AE4E6-C564-4532-961F-BEABC6FED802}" type="presParOf" srcId="{0A1AFC22-6B33-4D1F-8421-95A36BB63A0D}" destId="{9F0CD3F4-B1E5-46CE-A902-964F094F6EC6}" srcOrd="0" destOrd="0" presId="urn:microsoft.com/office/officeart/2005/8/layout/hierarchy3"/>
    <dgm:cxn modelId="{E94E6429-5566-48E7-9B9A-B5D682D92278}" type="presParOf" srcId="{0A1AFC22-6B33-4D1F-8421-95A36BB63A0D}" destId="{C12A4131-7B3D-4DB0-8E72-D0C0C3A59BAE}" srcOrd="1" destOrd="0" presId="urn:microsoft.com/office/officeart/2005/8/layout/hierarchy3"/>
    <dgm:cxn modelId="{08E2C6C4-8FDE-4846-85E4-F695F6B11986}" type="presParOf" srcId="{0A1AFC22-6B33-4D1F-8421-95A36BB63A0D}" destId="{E58281B6-9AC0-4C7A-ACB8-83EECBAE8D65}" srcOrd="2" destOrd="0" presId="urn:microsoft.com/office/officeart/2005/8/layout/hierarchy3"/>
    <dgm:cxn modelId="{F6B2B125-DA11-4152-B7C8-FBFD8436B101}" type="presParOf" srcId="{0A1AFC22-6B33-4D1F-8421-95A36BB63A0D}" destId="{F95CE6B5-A8CF-4071-A60F-3899A44E4112}" srcOrd="3" destOrd="0" presId="urn:microsoft.com/office/officeart/2005/8/layout/hierarchy3"/>
    <dgm:cxn modelId="{7F35D4CF-CA87-4BBA-B45D-F2B965C4C362}" type="presParOf" srcId="{0A1AFC22-6B33-4D1F-8421-95A36BB63A0D}" destId="{391E4339-BB3F-4810-8CDF-5ED732934C4B}" srcOrd="4" destOrd="0" presId="urn:microsoft.com/office/officeart/2005/8/layout/hierarchy3"/>
    <dgm:cxn modelId="{0A444959-811D-471C-8FAD-0E9BAFC16754}" type="presParOf" srcId="{0A1AFC22-6B33-4D1F-8421-95A36BB63A0D}" destId="{37471D7E-617E-4070-9B41-BDD54826F636}" srcOrd="5" destOrd="0" presId="urn:microsoft.com/office/officeart/2005/8/layout/hierarchy3"/>
    <dgm:cxn modelId="{13C366D6-19E1-4668-9B6B-20B0DB0E8224}" type="presParOf" srcId="{DD5CC7A0-3B20-4BF5-BA64-E72BC25C4F04}" destId="{E493B358-BFA4-4563-B20C-7BC91EEFDD6C}" srcOrd="1" destOrd="0" presId="urn:microsoft.com/office/officeart/2005/8/layout/hierarchy3"/>
    <dgm:cxn modelId="{C0A20122-9A6E-4965-B7F6-11515A8AE135}" type="presParOf" srcId="{E493B358-BFA4-4563-B20C-7BC91EEFDD6C}" destId="{896CCEC3-6698-4DA4-927E-81A792273D87}" srcOrd="0" destOrd="0" presId="urn:microsoft.com/office/officeart/2005/8/layout/hierarchy3"/>
    <dgm:cxn modelId="{D091F751-EF8A-4CD1-AED6-A5A3546EF801}" type="presParOf" srcId="{896CCEC3-6698-4DA4-927E-81A792273D87}" destId="{7BB544ED-5E96-4AED-A1B7-41B740599480}" srcOrd="0" destOrd="0" presId="urn:microsoft.com/office/officeart/2005/8/layout/hierarchy3"/>
    <dgm:cxn modelId="{07CF3DD4-BB90-4C60-87D6-CF91243628F5}" type="presParOf" srcId="{896CCEC3-6698-4DA4-927E-81A792273D87}" destId="{CCAE728F-88C8-4AB0-AA43-05F3D94E0C41}" srcOrd="1" destOrd="0" presId="urn:microsoft.com/office/officeart/2005/8/layout/hierarchy3"/>
    <dgm:cxn modelId="{FFFBDE7D-1018-47BB-B46B-F61C0BC84553}" type="presParOf" srcId="{E493B358-BFA4-4563-B20C-7BC91EEFDD6C}" destId="{914B2E0A-35C3-4F86-98F7-9644722B5E86}" srcOrd="1" destOrd="0" presId="urn:microsoft.com/office/officeart/2005/8/layout/hierarchy3"/>
    <dgm:cxn modelId="{06D9B23F-717C-404F-BA94-AEDBA780FE7E}" type="presParOf" srcId="{914B2E0A-35C3-4F86-98F7-9644722B5E86}" destId="{151F9CC2-303A-4E54-817B-E4B6473D022D}" srcOrd="0" destOrd="0" presId="urn:microsoft.com/office/officeart/2005/8/layout/hierarchy3"/>
    <dgm:cxn modelId="{6422142E-A33D-47DA-9B6F-CB0EBE5BEC9F}" type="presParOf" srcId="{914B2E0A-35C3-4F86-98F7-9644722B5E86}" destId="{DCF83DB4-2DAC-4740-B88C-2BC9FC714C89}" srcOrd="1" destOrd="0" presId="urn:microsoft.com/office/officeart/2005/8/layout/hierarchy3"/>
    <dgm:cxn modelId="{B4762CE2-F22C-406F-A594-9E504F63E512}" type="presParOf" srcId="{914B2E0A-35C3-4F86-98F7-9644722B5E86}" destId="{61E6FBA3-7CB5-4141-9D56-69CCA7A85570}" srcOrd="2" destOrd="0" presId="urn:microsoft.com/office/officeart/2005/8/layout/hierarchy3"/>
    <dgm:cxn modelId="{B70A75AA-C7DD-4C49-A0A7-5650BBFDFFB1}" type="presParOf" srcId="{914B2E0A-35C3-4F86-98F7-9644722B5E86}" destId="{80072C34-001F-4FF2-9E21-437FE2A714E6}" srcOrd="3" destOrd="0" presId="urn:microsoft.com/office/officeart/2005/8/layout/hierarchy3"/>
    <dgm:cxn modelId="{FC8D309C-1A35-46BD-A7AB-049C0A4DBDF6}" type="presParOf" srcId="{914B2E0A-35C3-4F86-98F7-9644722B5E86}" destId="{E787C7DD-6B51-438A-A52D-71A3535EDFD4}" srcOrd="4" destOrd="0" presId="urn:microsoft.com/office/officeart/2005/8/layout/hierarchy3"/>
    <dgm:cxn modelId="{47FCE3D4-DB48-451D-8AB0-1FF405D76F62}" type="presParOf" srcId="{914B2E0A-35C3-4F86-98F7-9644722B5E86}" destId="{D63DA307-4AAB-4D4A-AEB9-42482FB500A9}" srcOrd="5" destOrd="0" presId="urn:microsoft.com/office/officeart/2005/8/layout/hierarchy3"/>
    <dgm:cxn modelId="{CFF1364B-176D-45B4-A1D0-8756B19D6179}" type="presParOf" srcId="{DD5CC7A0-3B20-4BF5-BA64-E72BC25C4F04}" destId="{FD904730-E7C1-4AE4-AF1C-E7D344BDCFF6}" srcOrd="2" destOrd="0" presId="urn:microsoft.com/office/officeart/2005/8/layout/hierarchy3"/>
    <dgm:cxn modelId="{51A2A1DC-8DAA-4740-AB61-504515CDCE57}" type="presParOf" srcId="{FD904730-E7C1-4AE4-AF1C-E7D344BDCFF6}" destId="{F3E7BB47-31CD-4B54-9C3C-4D26C306F2C0}" srcOrd="0" destOrd="0" presId="urn:microsoft.com/office/officeart/2005/8/layout/hierarchy3"/>
    <dgm:cxn modelId="{7A06BCE9-C1C8-4DBF-A20D-5F88602817CB}" type="presParOf" srcId="{F3E7BB47-31CD-4B54-9C3C-4D26C306F2C0}" destId="{AEBACB31-1439-41F1-8A43-15C56F8BC804}" srcOrd="0" destOrd="0" presId="urn:microsoft.com/office/officeart/2005/8/layout/hierarchy3"/>
    <dgm:cxn modelId="{CB7845C9-13B8-4840-98D2-617DD5228BF8}" type="presParOf" srcId="{F3E7BB47-31CD-4B54-9C3C-4D26C306F2C0}" destId="{F4A05514-F8F4-434E-9B25-476AF7878FD0}" srcOrd="1" destOrd="0" presId="urn:microsoft.com/office/officeart/2005/8/layout/hierarchy3"/>
    <dgm:cxn modelId="{EADF84D1-DB4D-4D96-BA47-D3075CCDFA7F}" type="presParOf" srcId="{FD904730-E7C1-4AE4-AF1C-E7D344BDCFF6}" destId="{F28F7C13-C0D4-4982-99A4-9639D3E6BB4E}" srcOrd="1" destOrd="0" presId="urn:microsoft.com/office/officeart/2005/8/layout/hierarchy3"/>
    <dgm:cxn modelId="{4415264A-85F3-4281-9BE9-417DEFEFEA73}" type="presParOf" srcId="{F28F7C13-C0D4-4982-99A4-9639D3E6BB4E}" destId="{54045B48-18FE-4C57-8CBD-8A05B5DC745B}" srcOrd="0" destOrd="0" presId="urn:microsoft.com/office/officeart/2005/8/layout/hierarchy3"/>
    <dgm:cxn modelId="{6C7DFA4C-DC3A-40A7-B994-CFE09A94024A}" type="presParOf" srcId="{F28F7C13-C0D4-4982-99A4-9639D3E6BB4E}" destId="{BF3E0311-0413-4234-AF1F-CA869D9DB50D}" srcOrd="1" destOrd="0" presId="urn:microsoft.com/office/officeart/2005/8/layout/hierarchy3"/>
    <dgm:cxn modelId="{DADE47D0-F28C-4151-92EA-EAE354109A72}" type="presParOf" srcId="{F28F7C13-C0D4-4982-99A4-9639D3E6BB4E}" destId="{2901850E-2F85-468E-AFA6-AB267A8EA5E2}" srcOrd="2" destOrd="0" presId="urn:microsoft.com/office/officeart/2005/8/layout/hierarchy3"/>
    <dgm:cxn modelId="{92E3BCF2-544F-48B9-B40C-CCCA04912980}" type="presParOf" srcId="{F28F7C13-C0D4-4982-99A4-9639D3E6BB4E}" destId="{2BD37A1E-8F48-45BE-B446-48136126EDF2}" srcOrd="3" destOrd="0" presId="urn:microsoft.com/office/officeart/2005/8/layout/hierarchy3"/>
    <dgm:cxn modelId="{E69352E0-000A-4CD9-941F-1CB2C15A6E0C}" type="presParOf" srcId="{F28F7C13-C0D4-4982-99A4-9639D3E6BB4E}" destId="{49DF0A9D-B10C-4737-8FE7-76ABC3F4CE9A}" srcOrd="4" destOrd="0" presId="urn:microsoft.com/office/officeart/2005/8/layout/hierarchy3"/>
    <dgm:cxn modelId="{0914C8DB-3BE0-410D-A202-C4EBEBB1487D}" type="presParOf" srcId="{F28F7C13-C0D4-4982-99A4-9639D3E6BB4E}" destId="{D9D5F5E6-EA0D-44CB-9518-82CA908B4E51}" srcOrd="5" destOrd="0" presId="urn:microsoft.com/office/officeart/2005/8/layout/hierarchy3"/>
    <dgm:cxn modelId="{365EA3A8-5FF0-484F-9821-388199332059}" type="presParOf" srcId="{DD5CC7A0-3B20-4BF5-BA64-E72BC25C4F04}" destId="{E2DC380B-9603-470E-9791-B66580CCFFA5}" srcOrd="3" destOrd="0" presId="urn:microsoft.com/office/officeart/2005/8/layout/hierarchy3"/>
    <dgm:cxn modelId="{679E7D0B-9979-45F3-8D19-1D7375B5DAF3}" type="presParOf" srcId="{E2DC380B-9603-470E-9791-B66580CCFFA5}" destId="{6A9C8BE9-80EB-4D25-8F71-52552D891A03}" srcOrd="0" destOrd="0" presId="urn:microsoft.com/office/officeart/2005/8/layout/hierarchy3"/>
    <dgm:cxn modelId="{E9041DE1-0F69-41F4-A916-E55E1BAE5300}" type="presParOf" srcId="{6A9C8BE9-80EB-4D25-8F71-52552D891A03}" destId="{1992A87A-9EF3-46EE-9272-544ECEA2B2F0}" srcOrd="0" destOrd="0" presId="urn:microsoft.com/office/officeart/2005/8/layout/hierarchy3"/>
    <dgm:cxn modelId="{1DF9197B-43FD-4058-8307-FAF9312DA77A}" type="presParOf" srcId="{6A9C8BE9-80EB-4D25-8F71-52552D891A03}" destId="{CFC0CF8B-D894-4F35-8DD6-B4F25E19FAB4}" srcOrd="1" destOrd="0" presId="urn:microsoft.com/office/officeart/2005/8/layout/hierarchy3"/>
    <dgm:cxn modelId="{05F6CB4B-987D-4032-81BD-2A859C0D55E4}" type="presParOf" srcId="{E2DC380B-9603-470E-9791-B66580CCFFA5}" destId="{3692CDED-4B5B-41AA-AAD8-7D9F41B400EC}" srcOrd="1" destOrd="0" presId="urn:microsoft.com/office/officeart/2005/8/layout/hierarchy3"/>
    <dgm:cxn modelId="{3E7EDF02-AEDE-4B86-BF27-96AA6DCD7E92}" type="presParOf" srcId="{3692CDED-4B5B-41AA-AAD8-7D9F41B400EC}" destId="{887A24A3-97B4-415E-AA2E-53B99CFAFC18}" srcOrd="0" destOrd="0" presId="urn:microsoft.com/office/officeart/2005/8/layout/hierarchy3"/>
    <dgm:cxn modelId="{C7795C47-383B-47EB-9334-9DA41A470D25}" type="presParOf" srcId="{3692CDED-4B5B-41AA-AAD8-7D9F41B400EC}" destId="{F85BC11C-1D9D-492E-94A3-160F96C663CA}" srcOrd="1" destOrd="0" presId="urn:microsoft.com/office/officeart/2005/8/layout/hierarchy3"/>
    <dgm:cxn modelId="{8F84E3FA-2DCE-4B12-B3B8-BBBC18BF7033}" type="presParOf" srcId="{3692CDED-4B5B-41AA-AAD8-7D9F41B400EC}" destId="{617B151C-9E6A-4999-939C-2D3375FFF287}" srcOrd="2" destOrd="0" presId="urn:microsoft.com/office/officeart/2005/8/layout/hierarchy3"/>
    <dgm:cxn modelId="{BFCDA1D9-4C18-499E-B05D-A07B8A98FA1F}" type="presParOf" srcId="{3692CDED-4B5B-41AA-AAD8-7D9F41B400EC}" destId="{2301BA9E-63EE-4577-88C1-11F900F8C52B}" srcOrd="3" destOrd="0" presId="urn:microsoft.com/office/officeart/2005/8/layout/hierarchy3"/>
    <dgm:cxn modelId="{9B8A0547-04BC-4012-9A98-FA7D770F7DB4}" type="presParOf" srcId="{3692CDED-4B5B-41AA-AAD8-7D9F41B400EC}" destId="{E736C45F-2C50-47C7-B582-409601A81033}" srcOrd="4" destOrd="0" presId="urn:microsoft.com/office/officeart/2005/8/layout/hierarchy3"/>
    <dgm:cxn modelId="{315D52D5-7B0F-4C1C-8FEF-0689BFD0DA83}" type="presParOf" srcId="{3692CDED-4B5B-41AA-AAD8-7D9F41B400EC}" destId="{2E09D5FD-E248-4C1F-A5C0-D88901351E27}" srcOrd="5" destOrd="0" presId="urn:microsoft.com/office/officeart/2005/8/layout/hierarchy3"/>
    <dgm:cxn modelId="{544041BF-9E2B-43D8-AA1C-9BE42CB93FF2}" type="presParOf" srcId="{DD5CC7A0-3B20-4BF5-BA64-E72BC25C4F04}" destId="{42114CE4-91B7-4B06-B153-C6C6D64C3B75}" srcOrd="4" destOrd="0" presId="urn:microsoft.com/office/officeart/2005/8/layout/hierarchy3"/>
    <dgm:cxn modelId="{7484AFAC-86D3-43B0-A961-06F8126468A2}" type="presParOf" srcId="{42114CE4-91B7-4B06-B153-C6C6D64C3B75}" destId="{34E6E537-3405-4603-BF3C-43CEE66C88BC}" srcOrd="0" destOrd="0" presId="urn:microsoft.com/office/officeart/2005/8/layout/hierarchy3"/>
    <dgm:cxn modelId="{502F0986-11D3-44F0-B6B1-6F6C3DBAED8B}" type="presParOf" srcId="{34E6E537-3405-4603-BF3C-43CEE66C88BC}" destId="{1750DB4B-0FF1-4C6B-99FD-C4359391C8BD}" srcOrd="0" destOrd="0" presId="urn:microsoft.com/office/officeart/2005/8/layout/hierarchy3"/>
    <dgm:cxn modelId="{3ABF986F-6B3B-4F67-A9A8-052EFE3CB471}" type="presParOf" srcId="{34E6E537-3405-4603-BF3C-43CEE66C88BC}" destId="{6486A3FB-815F-4498-8553-293B68B2C74C}" srcOrd="1" destOrd="0" presId="urn:microsoft.com/office/officeart/2005/8/layout/hierarchy3"/>
    <dgm:cxn modelId="{F4614B9F-C7C8-41CA-A532-0802E03F99A3}" type="presParOf" srcId="{42114CE4-91B7-4B06-B153-C6C6D64C3B75}" destId="{9124F9E5-75C7-4F05-B554-D661A679BD5D}" srcOrd="1" destOrd="0" presId="urn:microsoft.com/office/officeart/2005/8/layout/hierarchy3"/>
    <dgm:cxn modelId="{F76CBB9D-5871-4FAF-B93D-6B139A17440A}" type="presParOf" srcId="{9124F9E5-75C7-4F05-B554-D661A679BD5D}" destId="{496B4372-210C-480D-BD2C-699CB66EEC8E}" srcOrd="0" destOrd="0" presId="urn:microsoft.com/office/officeart/2005/8/layout/hierarchy3"/>
    <dgm:cxn modelId="{41995A24-C19D-46F7-B3D3-6144EF6C4CC4}" type="presParOf" srcId="{9124F9E5-75C7-4F05-B554-D661A679BD5D}" destId="{2B9AB8FC-9660-4B6C-8B69-1AECD840100F}" srcOrd="1" destOrd="0" presId="urn:microsoft.com/office/officeart/2005/8/layout/hierarchy3"/>
    <dgm:cxn modelId="{751C03EF-5868-4B39-9BFD-AE403C2ACC95}" type="presParOf" srcId="{9124F9E5-75C7-4F05-B554-D661A679BD5D}" destId="{AD851DC7-2C3C-4376-9B7F-CB19DA860FAB}" srcOrd="2" destOrd="0" presId="urn:microsoft.com/office/officeart/2005/8/layout/hierarchy3"/>
    <dgm:cxn modelId="{3124D694-09BB-4403-A13D-57C41ACDF282}" type="presParOf" srcId="{9124F9E5-75C7-4F05-B554-D661A679BD5D}" destId="{66A2C0EB-C3E3-44C5-A0AC-F99A918A4999}" srcOrd="3" destOrd="0" presId="urn:microsoft.com/office/officeart/2005/8/layout/hierarchy3"/>
    <dgm:cxn modelId="{FBB9E175-C6AE-4240-B51D-900847ECFDD4}" type="presParOf" srcId="{9124F9E5-75C7-4F05-B554-D661A679BD5D}" destId="{3F3E16BB-FF8F-4B5D-8E96-EA6488ACE564}" srcOrd="4" destOrd="0" presId="urn:microsoft.com/office/officeart/2005/8/layout/hierarchy3"/>
    <dgm:cxn modelId="{BAF72FEF-64B1-4BFE-B97A-FC7818A86414}" type="presParOf" srcId="{9124F9E5-75C7-4F05-B554-D661A679BD5D}" destId="{62B2344C-7F45-41F0-93F4-61733014F510}" srcOrd="5" destOrd="0" presId="urn:microsoft.com/office/officeart/2005/8/layout/hierarchy3"/>
    <dgm:cxn modelId="{7AED08EA-5672-4463-AF92-949809232A7E}" type="presParOf" srcId="{DD5CC7A0-3B20-4BF5-BA64-E72BC25C4F04}" destId="{0E9CD573-3F53-4DA6-B39B-745AF87BB971}" srcOrd="5" destOrd="0" presId="urn:microsoft.com/office/officeart/2005/8/layout/hierarchy3"/>
    <dgm:cxn modelId="{0D6D9CB5-60A4-48B1-878C-CBD7B1BFDB9E}" type="presParOf" srcId="{0E9CD573-3F53-4DA6-B39B-745AF87BB971}" destId="{7F18046B-0438-441A-8F3D-8DE2A6D911B6}" srcOrd="0" destOrd="0" presId="urn:microsoft.com/office/officeart/2005/8/layout/hierarchy3"/>
    <dgm:cxn modelId="{36082C92-C3C1-4CAC-A894-9141D4C605B7}" type="presParOf" srcId="{7F18046B-0438-441A-8F3D-8DE2A6D911B6}" destId="{390C8FAA-F507-4E05-9DCD-D1D7C1DCF344}" srcOrd="0" destOrd="0" presId="urn:microsoft.com/office/officeart/2005/8/layout/hierarchy3"/>
    <dgm:cxn modelId="{E082CAE5-F1F4-4217-A970-2829AF9DEB7D}" type="presParOf" srcId="{7F18046B-0438-441A-8F3D-8DE2A6D911B6}" destId="{B1DC106A-196F-4230-8E1A-B15291708A15}" srcOrd="1" destOrd="0" presId="urn:microsoft.com/office/officeart/2005/8/layout/hierarchy3"/>
    <dgm:cxn modelId="{2BD20060-9127-4B8C-8216-E32BCE1F3CB8}" type="presParOf" srcId="{0E9CD573-3F53-4DA6-B39B-745AF87BB971}" destId="{D3C4599E-3989-48B8-8FE7-921A109699F5}" srcOrd="1" destOrd="0" presId="urn:microsoft.com/office/officeart/2005/8/layout/hierarchy3"/>
    <dgm:cxn modelId="{504BA31B-8448-4E43-8B4E-278BBAE0BF41}" type="presParOf" srcId="{D3C4599E-3989-48B8-8FE7-921A109699F5}" destId="{11A61B00-4560-41B6-BA37-372DD2AF576E}" srcOrd="0" destOrd="0" presId="urn:microsoft.com/office/officeart/2005/8/layout/hierarchy3"/>
    <dgm:cxn modelId="{D053D766-61FE-438B-8C7D-B7128EA74580}" type="presParOf" srcId="{D3C4599E-3989-48B8-8FE7-921A109699F5}" destId="{AF6CF87A-24C4-4A11-B3A9-C25F682C21B8}" srcOrd="1" destOrd="0" presId="urn:microsoft.com/office/officeart/2005/8/layout/hierarchy3"/>
    <dgm:cxn modelId="{460D3F5B-FD8B-4716-AA8A-835710947E70}" type="presParOf" srcId="{D3C4599E-3989-48B8-8FE7-921A109699F5}" destId="{ADD88406-2790-4E5E-A47A-26C128D58A2D}" srcOrd="2" destOrd="0" presId="urn:microsoft.com/office/officeart/2005/8/layout/hierarchy3"/>
    <dgm:cxn modelId="{1AD17600-D902-45FD-8CB9-667F6B20AB50}" type="presParOf" srcId="{D3C4599E-3989-48B8-8FE7-921A109699F5}" destId="{2BBB0C9D-3CEE-45E5-84B4-E3F1F40481A9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EA265D-8E74-4FFB-9D1B-36C972B0B165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B71BB5-563D-4224-88BE-7356AC40BA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3D</a:t>
            </a:r>
            <a:endParaRPr lang="es-ES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1000100" y="1714488"/>
          <a:ext cx="757242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</TotalTime>
  <Words>79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3D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</dc:title>
  <dc:creator>David Fernández Guinaldo</dc:creator>
  <cp:lastModifiedBy>Profesor</cp:lastModifiedBy>
  <cp:revision>22</cp:revision>
  <dcterms:created xsi:type="dcterms:W3CDTF">2016-11-09T10:56:11Z</dcterms:created>
  <dcterms:modified xsi:type="dcterms:W3CDTF">2016-12-14T11:06:00Z</dcterms:modified>
</cp:coreProperties>
</file>