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  NO BORRÉIS ESTO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5.pn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13.jp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14.jpg"/><Relationship Id="rId5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274125" y="-87450"/>
            <a:ext cx="8520600" cy="4204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s">
                <a:solidFill>
                  <a:srgbClr val="274E13"/>
                </a:solidFill>
              </a:rPr>
              <a:t>Catálogo </a:t>
            </a:r>
          </a:p>
          <a:p>
            <a:pPr lvl="0" algn="l">
              <a:spcBef>
                <a:spcPts val="0"/>
              </a:spcBef>
              <a:buNone/>
            </a:pPr>
            <a:r>
              <a:rPr lang="es">
                <a:solidFill>
                  <a:srgbClr val="274E13"/>
                </a:solidFill>
              </a:rPr>
              <a:t>llobremark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963650" y="3997275"/>
            <a:ext cx="64971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187" y="590962"/>
            <a:ext cx="496252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23425" y="292850"/>
            <a:ext cx="84090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pasta blanca (galets) 0,98€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23425" y="1877975"/>
            <a:ext cx="5445000" cy="288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Pasta con contenido alto en fibra , perfectos para hacer con el caldo del cocido.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Rápidos de preparar y deliciosos para el paladar.</a:t>
            </a:r>
          </a:p>
        </p:txBody>
      </p:sp>
      <p:pic>
        <p:nvPicPr>
          <p:cNvPr descr="pasta blanca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925" y="563975"/>
            <a:ext cx="2165700" cy="23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5" y="4184750"/>
            <a:ext cx="1855725" cy="879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galets_rellenos_57605_paso_0_600.jpg"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9925" y="3034350"/>
            <a:ext cx="2165700" cy="18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2400"/>
            <a:ext cx="1879624" cy="89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zcocho.jpg"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1450" y="912100"/>
            <a:ext cx="2576850" cy="38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47600" y="460800"/>
            <a:ext cx="5081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4800">
                <a:latin typeface="Amatic SC"/>
                <a:ea typeface="Amatic SC"/>
                <a:cs typeface="Amatic SC"/>
                <a:sym typeface="Amatic SC"/>
              </a:rPr>
              <a:t>pan de pellizco 2,98€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47600" y="1823775"/>
            <a:ext cx="4359900" cy="25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/>
              <a:t>Deliciosos trozos de bizcocho 100 % elaborados en Cataluña, un sabor único y delicioso. No desperdiciarás ninguno.</a:t>
            </a:r>
          </a:p>
        </p:txBody>
      </p:sp>
      <p:sp>
        <p:nvSpPr>
          <p:cNvPr id="140" name="Shape 140"/>
          <p:cNvSpPr txBox="1"/>
          <p:nvPr/>
        </p:nvSpPr>
        <p:spPr>
          <a:xfrm flipH="1" rot="10800000">
            <a:off x="10335100" y="114475"/>
            <a:ext cx="4194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28700"/>
            <a:ext cx="1718650" cy="8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35775" y="39437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pulseras 1€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35775" y="144300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Pulseras fabricadas por Llobremark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típicas de Cataluña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artesanales</a:t>
            </a:r>
            <a:r>
              <a:rPr lang="es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442987"/>
            <a:ext cx="3315350" cy="248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93200"/>
            <a:ext cx="1793450" cy="85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34425" y="150125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Chocolate Blanxart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0" y="1755150"/>
            <a:ext cx="5072100" cy="394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-Chocolate negro (85%) con pepitas de cacao 2,25€    </a:t>
            </a:r>
          </a:p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-Chocolate negro (60%) con naranja 2,25€	 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7588325" y="4044125"/>
            <a:ext cx="120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112" y="1292125"/>
            <a:ext cx="2126787" cy="34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875" y="1292124"/>
            <a:ext cx="2007550" cy="348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42500"/>
            <a:ext cx="168952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815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Chocolate Blanxart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86425" y="1803300"/>
            <a:ext cx="3399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-Chocolate blanco 1,89€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-Chocolate con leche (33%) 1,89€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ocolate blanco2.jp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172" y="1171249"/>
            <a:ext cx="2183453" cy="339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5225" y="1171249"/>
            <a:ext cx="2383899" cy="33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4342498"/>
            <a:ext cx="1689543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69600" y="35110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galletas birba surtidas 3,59€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69600" y="1486300"/>
            <a:ext cx="4608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Galletas surtidas. En Birba elaboran galletas desde el siglo XIX , proviene del corazón del Pirineo Oriental. El delicioso sabor de 11 variedades distintas que contiene esta caja, es fruto de la utilización de los mejores ingredientes naturales y de un esmerado y artesanal proceso de elaboración.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2500"/>
            <a:ext cx="1689464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000" y="12796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galletas birba original 2,49€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855650"/>
            <a:ext cx="5025900" cy="320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Galletas típicas y tradicionales de las de siempre. Apetecibles a cualquier hora del día. 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Ideales para</a:t>
            </a:r>
            <a:r>
              <a:rPr b="1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acompañar con los chocolates Blanxart.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29113"/>
          <a:stretch/>
        </p:blipFill>
        <p:spPr>
          <a:xfrm>
            <a:off x="5177475" y="1332600"/>
            <a:ext cx="3654824" cy="2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34200"/>
            <a:ext cx="1917924" cy="9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84300" y="1569775"/>
            <a:ext cx="8520600" cy="374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Totalmente tradicional de Cataluña,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hecho con esfuerzo y años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perfección.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tiene fecha de caducidad porque te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 acabarás nada más llegar a casa.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84287" y="298875"/>
            <a:ext cx="6642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4800">
                <a:latin typeface="Amatic SC"/>
                <a:ea typeface="Amatic SC"/>
                <a:cs typeface="Amatic SC"/>
                <a:sym typeface="Amatic SC"/>
              </a:rPr>
              <a:t>FUET 1,68€ </a:t>
            </a:r>
          </a:p>
        </p:txBody>
      </p:sp>
      <p:pic>
        <p:nvPicPr>
          <p:cNvPr descr="cache_16818814.jpg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482" y="1295775"/>
            <a:ext cx="3273115" cy="247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7974"/>
            <a:ext cx="1756025" cy="83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170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MELINDROS  2,19€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689150"/>
            <a:ext cx="3884400" cy="31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Producto de panificación dulce, de forma alargada y blando al tacto; suele tomarse en desayunos y meriendas como acompañamiento de un chocolate caliente.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pia de melindros editado.jp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174" y="1265687"/>
            <a:ext cx="3981676" cy="27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4286249"/>
            <a:ext cx="1808174" cy="8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