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1" autoAdjust="0"/>
  </p:normalViewPr>
  <p:slideViewPr>
    <p:cSldViewPr>
      <p:cViewPr>
        <p:scale>
          <a:sx n="125" d="100"/>
          <a:sy n="125" d="100"/>
        </p:scale>
        <p:origin x="42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FCEA-00E3-4326-AF1C-85445ACFDCD5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59B5-108D-411F-A7E2-8EEAD12CDB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Elaborada</a:t>
            </a:r>
            <a:r>
              <a:rPr lang="es-ES" baseline="0" dirty="0" smtClean="0"/>
              <a:t> manualmente en el Llagar </a:t>
            </a:r>
            <a:r>
              <a:rPr lang="es-ES" baseline="0" dirty="0" err="1" smtClean="0"/>
              <a:t>Bernueces</a:t>
            </a:r>
            <a:r>
              <a:rPr lang="es-ES" baseline="0" dirty="0" smtClean="0"/>
              <a:t> de Gijón.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59B5-108D-411F-A7E2-8EEAD12CDBF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59B5-108D-411F-A7E2-8EEAD12CDBF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0A6951-8AEE-46B9-930C-5F9DA7515230}" type="datetimeFigureOut">
              <a:rPr lang="es-ES" smtClean="0"/>
              <a:pPr/>
              <a:t>10/03/2017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662C8D-2CE2-441D-A272-6E09725C8E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operativatryandtak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smtClean="0"/>
              <a:t>CATÁLOGO</a:t>
            </a:r>
            <a:endParaRPr lang="es-ES" sz="7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85918" y="450057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       TRY AND TAKE </a:t>
            </a:r>
            <a:endParaRPr lang="es-ES" sz="4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00108"/>
            <a:ext cx="1785950" cy="196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Queso ahumado de </a:t>
            </a:r>
            <a:r>
              <a:rPr lang="es-ES" b="1" dirty="0" err="1" smtClean="0"/>
              <a:t>pria</a:t>
            </a:r>
            <a:r>
              <a:rPr lang="es-ES" b="1" dirty="0" smtClean="0"/>
              <a:t> </a:t>
            </a:r>
            <a:endParaRPr lang="es-ES" b="1" dirty="0"/>
          </a:p>
        </p:txBody>
      </p:sp>
      <p:pic>
        <p:nvPicPr>
          <p:cNvPr id="5" name="4 Marcador de contenido" descr="queso-ahumado-p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4" name="3 Estrella de 10 puntas"/>
          <p:cNvSpPr/>
          <p:nvPr/>
        </p:nvSpPr>
        <p:spPr>
          <a:xfrm>
            <a:off x="7215206" y="4143380"/>
            <a:ext cx="1643074" cy="2000264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6,80</a:t>
            </a:r>
            <a:r>
              <a:rPr lang="es-ES" sz="2400" dirty="0" smtClean="0"/>
              <a:t>€</a:t>
            </a:r>
          </a:p>
          <a:p>
            <a:pPr algn="ctr"/>
            <a:r>
              <a:rPr lang="es-ES" sz="2800" dirty="0" smtClean="0"/>
              <a:t>500g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485776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ELABORADO EN LLANES 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Sidra dulce </a:t>
            </a:r>
            <a:endParaRPr lang="es-ES" b="1" dirty="0"/>
          </a:p>
        </p:txBody>
      </p:sp>
      <p:pic>
        <p:nvPicPr>
          <p:cNvPr id="5" name="4 Marcador de contenido" descr="Resultado de imagen de sidra dulce llagar bernueces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71802" y="1500174"/>
            <a:ext cx="35726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6786578" y="4143380"/>
            <a:ext cx="1700218" cy="191453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2,15€ </a:t>
            </a:r>
            <a:endParaRPr lang="es-ES" sz="3600" dirty="0"/>
          </a:p>
          <a:p>
            <a:pPr algn="ctr"/>
            <a:r>
              <a:rPr lang="es-ES" sz="2800" dirty="0" smtClean="0"/>
              <a:t>1ud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7224" y="4643446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ELABORADA MANUALMENTE  EN EL  LLAGAR BERNUECES  DE GIJÓN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Bombones </a:t>
            </a:r>
            <a:endParaRPr lang="es-ES" b="1" dirty="0"/>
          </a:p>
        </p:txBody>
      </p:sp>
      <p:pic>
        <p:nvPicPr>
          <p:cNvPr id="5" name="4 Marcador de contenido" descr="bombones-200-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4" name="3 Estrella de 10 puntas"/>
          <p:cNvSpPr/>
          <p:nvPr/>
        </p:nvSpPr>
        <p:spPr>
          <a:xfrm>
            <a:off x="7286644" y="4214818"/>
            <a:ext cx="1714512" cy="1843094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7,15€</a:t>
            </a:r>
          </a:p>
          <a:p>
            <a:pPr algn="ctr"/>
            <a:r>
              <a:rPr lang="es-ES" sz="2800" dirty="0" smtClean="0"/>
              <a:t>200g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472" y="4214818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DELICIOSO CHOCOLATE AL QUE NO PODRÁS RESISTIRTE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/>
              <a:t>Casadiellas</a:t>
            </a:r>
            <a:r>
              <a:rPr lang="es-ES" b="1" dirty="0" smtClean="0"/>
              <a:t> asturianas </a:t>
            </a:r>
            <a:endParaRPr lang="es-ES" b="1" dirty="0"/>
          </a:p>
        </p:txBody>
      </p:sp>
      <p:sp>
        <p:nvSpPr>
          <p:cNvPr id="4" name="3 Estrella de 10 puntas"/>
          <p:cNvSpPr/>
          <p:nvPr/>
        </p:nvSpPr>
        <p:spPr>
          <a:xfrm>
            <a:off x="7215206" y="4286256"/>
            <a:ext cx="1785950" cy="191453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7,90€</a:t>
            </a:r>
          </a:p>
          <a:p>
            <a:pPr algn="ctr"/>
            <a:r>
              <a:rPr lang="es-ES" sz="2800" dirty="0" smtClean="0"/>
              <a:t>12ud</a:t>
            </a:r>
            <a:endParaRPr lang="es-ES" sz="2800" dirty="0"/>
          </a:p>
        </p:txBody>
      </p:sp>
      <p:pic>
        <p:nvPicPr>
          <p:cNvPr id="11" name="10 Marcador de contenido" descr="casadiellas-asturian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5" name="4 CuadroTexto"/>
          <p:cNvSpPr txBox="1"/>
          <p:nvPr/>
        </p:nvSpPr>
        <p:spPr>
          <a:xfrm>
            <a:off x="714348" y="4071942"/>
            <a:ext cx="142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 TÍPICO ASTURIANO CON  EL QUE  SE  TE HARÁ LA  BOCA AGUA. 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Castañas en almíbar </a:t>
            </a:r>
            <a:endParaRPr lang="es-ES" b="1" dirty="0"/>
          </a:p>
        </p:txBody>
      </p:sp>
      <p:sp>
        <p:nvSpPr>
          <p:cNvPr id="4" name="3 Estrella de 10 puntas"/>
          <p:cNvSpPr/>
          <p:nvPr/>
        </p:nvSpPr>
        <p:spPr>
          <a:xfrm>
            <a:off x="7286644" y="4643446"/>
            <a:ext cx="1714512" cy="155734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6,55€</a:t>
            </a:r>
          </a:p>
          <a:p>
            <a:pPr algn="ctr"/>
            <a:r>
              <a:rPr lang="es-ES" sz="2800" dirty="0" smtClean="0"/>
              <a:t>350g</a:t>
            </a:r>
            <a:endParaRPr lang="es-ES" sz="2800" dirty="0"/>
          </a:p>
        </p:txBody>
      </p:sp>
      <p:pic>
        <p:nvPicPr>
          <p:cNvPr id="7" name="6 Marcador de contenido" descr="castanas-en-almib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5" name="4 CuadroTexto"/>
          <p:cNvSpPr txBox="1"/>
          <p:nvPr/>
        </p:nvSpPr>
        <p:spPr>
          <a:xfrm>
            <a:off x="714348" y="4643446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  LA TIERRA  Y MUY SABROSAS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Bollos de marañuela</a:t>
            </a:r>
            <a:endParaRPr lang="es-ES" dirty="0"/>
          </a:p>
        </p:txBody>
      </p:sp>
      <p:pic>
        <p:nvPicPr>
          <p:cNvPr id="4" name="3 Marcador de contenido" descr="bollos-de-maranuela-1-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5" name="4 CuadroTexto"/>
          <p:cNvSpPr txBox="1"/>
          <p:nvPr/>
        </p:nvSpPr>
        <p:spPr>
          <a:xfrm>
            <a:off x="1071538" y="535782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Dulce </a:t>
            </a:r>
            <a:r>
              <a:rPr lang="es-ES" dirty="0" err="1" smtClean="0"/>
              <a:t>tipico</a:t>
            </a:r>
            <a:r>
              <a:rPr lang="es-ES" dirty="0" smtClean="0"/>
              <a:t> </a:t>
            </a:r>
          </a:p>
          <a:p>
            <a:r>
              <a:rPr lang="es-ES" dirty="0" smtClean="0"/>
              <a:t>asturiano</a:t>
            </a:r>
            <a:endParaRPr lang="es-ES" dirty="0"/>
          </a:p>
        </p:txBody>
      </p:sp>
      <p:sp>
        <p:nvSpPr>
          <p:cNvPr id="6" name="5 Estrella de 8 puntas"/>
          <p:cNvSpPr/>
          <p:nvPr/>
        </p:nvSpPr>
        <p:spPr>
          <a:xfrm>
            <a:off x="7429520" y="5286388"/>
            <a:ext cx="1128714" cy="1128714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7,70€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/>
          <a:lstStyle/>
          <a:p>
            <a:r>
              <a:rPr lang="es-ES" dirty="0" smtClean="0"/>
              <a:t>Todos nuestros productos llevan el IVA incluido. </a:t>
            </a:r>
          </a:p>
          <a:p>
            <a:r>
              <a:rPr lang="es-ES" dirty="0" smtClean="0"/>
              <a:t>Portes NO incluidos.</a:t>
            </a:r>
          </a:p>
          <a:p>
            <a:r>
              <a:rPr lang="es-ES" dirty="0" smtClean="0"/>
              <a:t>Muchas gracias por su colaboración.</a:t>
            </a:r>
          </a:p>
          <a:p>
            <a:r>
              <a:rPr lang="es-ES" dirty="0" smtClean="0"/>
              <a:t>Para más información:</a:t>
            </a:r>
          </a:p>
          <a:p>
            <a:pPr>
              <a:buNone/>
            </a:pPr>
            <a:r>
              <a:rPr lang="es-ES" dirty="0" smtClean="0">
                <a:hlinkClick r:id="rId3"/>
              </a:rPr>
              <a:t>cooperativatryandtake@gmail.com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://www.valnaloneduca.com/eje/datos_coop/3/_untitled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5"/>
            <a:ext cx="42211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18"/>
            <a:ext cx="6786610" cy="642942"/>
          </a:xfrm>
        </p:spPr>
        <p:txBody>
          <a:bodyPr/>
          <a:lstStyle/>
          <a:p>
            <a:pPr algn="just"/>
            <a:r>
              <a:rPr lang="es-ES" dirty="0" smtClean="0"/>
              <a:t>        </a:t>
            </a:r>
            <a:r>
              <a:rPr lang="es-ES" b="1" dirty="0" smtClean="0"/>
              <a:t>Bonito del Norte</a:t>
            </a:r>
            <a:endParaRPr lang="es-ES" b="1" dirty="0"/>
          </a:p>
        </p:txBody>
      </p:sp>
      <p:pic>
        <p:nvPicPr>
          <p:cNvPr id="5" name="4 Marcador de contenido" descr="Resultado de imagen de agromar bonito del nort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7393" y="1784350"/>
            <a:ext cx="3746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000892" y="4500570"/>
            <a:ext cx="1928826" cy="185738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2,75€</a:t>
            </a:r>
          </a:p>
          <a:p>
            <a:pPr algn="ctr"/>
            <a:r>
              <a:rPr lang="es-ES" sz="2800" dirty="0" smtClean="0"/>
              <a:t>120g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471" y="4214818"/>
            <a:ext cx="20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MEJOR BONITO DEL CANTÁBRICO 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Mejillones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Marcador de contenido" descr="Resultado de imagen de mejillones la polar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13100" y="2482850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6715140" y="4071942"/>
            <a:ext cx="1771656" cy="2128846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2,15€</a:t>
            </a:r>
          </a:p>
          <a:p>
            <a:pPr algn="ctr"/>
            <a:r>
              <a:rPr lang="es-ES" sz="2800" dirty="0" smtClean="0"/>
              <a:t>120g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3" y="4643446"/>
            <a:ext cx="257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MEJILLONES EN SU SALSA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</a:t>
            </a:r>
            <a:r>
              <a:rPr lang="es-ES" b="1" dirty="0" smtClean="0"/>
              <a:t>Pate de jabalí </a:t>
            </a:r>
            <a:endParaRPr lang="es-ES" b="1" dirty="0"/>
          </a:p>
        </p:txBody>
      </p:sp>
      <p:pic>
        <p:nvPicPr>
          <p:cNvPr id="5" name="4 Marcador de contenido" descr="Resultado de imagen de pate de jabalí arbeyal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785926"/>
            <a:ext cx="4610114" cy="40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215206" y="4286256"/>
            <a:ext cx="1785950" cy="185738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2,15€</a:t>
            </a:r>
          </a:p>
          <a:p>
            <a:pPr algn="ctr"/>
            <a:r>
              <a:rPr lang="es-ES" sz="2800" dirty="0" smtClean="0"/>
              <a:t>100g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4643446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MEJOR  PATE DE  JABALÍ  DE GALICIA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Anchoas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Marcador de contenido" descr="Anchoas del Cantábrico en aceite de oliva - Tarro de 100 gr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19375" y="1889125"/>
            <a:ext cx="4362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143768" y="4286256"/>
            <a:ext cx="1857388" cy="1843094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5,95€</a:t>
            </a:r>
          </a:p>
          <a:p>
            <a:pPr algn="ctr"/>
            <a:r>
              <a:rPr lang="es-ES" sz="2800" dirty="0" smtClean="0"/>
              <a:t>100g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500063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ANCHOAS CORTADAS EN FILETES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Fabas con jabalí </a:t>
            </a:r>
            <a:endParaRPr lang="es-ES" b="1" dirty="0"/>
          </a:p>
        </p:txBody>
      </p:sp>
      <p:pic>
        <p:nvPicPr>
          <p:cNvPr id="5" name="4 Marcador de contenido" descr="Resultado de imagen de fabas de jabalí arbeyal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358082" y="4357694"/>
            <a:ext cx="1785918" cy="170021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4,60€</a:t>
            </a:r>
          </a:p>
          <a:p>
            <a:pPr algn="ctr"/>
            <a:r>
              <a:rPr lang="es-ES" sz="2800" dirty="0" smtClean="0"/>
              <a:t>420g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407194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TIERNAS FABAS CON</a:t>
            </a:r>
          </a:p>
          <a:p>
            <a:r>
              <a:rPr lang="es-ES" dirty="0" smtClean="0"/>
              <a:t>TROZOS DE JABALÍ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/>
              <a:t>Quesu</a:t>
            </a:r>
            <a:r>
              <a:rPr lang="es-ES" b="1" dirty="0" smtClean="0"/>
              <a:t> </a:t>
            </a:r>
            <a:r>
              <a:rPr lang="es-ES" b="1" dirty="0" err="1" smtClean="0"/>
              <a:t>afuega´L</a:t>
            </a:r>
            <a:r>
              <a:rPr lang="es-ES" b="1" dirty="0" smtClean="0"/>
              <a:t> </a:t>
            </a:r>
            <a:r>
              <a:rPr lang="es-ES" b="1" dirty="0" err="1" smtClean="0"/>
              <a:t>pitu</a:t>
            </a:r>
            <a:endParaRPr lang="es-ES" b="1" dirty="0"/>
          </a:p>
        </p:txBody>
      </p:sp>
      <p:pic>
        <p:nvPicPr>
          <p:cNvPr id="5" name="4 Marcador de contenido" descr="Resultado de imagen de queso afuega l pitu plato roj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286644" y="4643446"/>
            <a:ext cx="1571636" cy="1414466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7,70</a:t>
            </a:r>
            <a:r>
              <a:rPr lang="es-ES" sz="2400" dirty="0" smtClean="0"/>
              <a:t>€</a:t>
            </a:r>
          </a:p>
          <a:p>
            <a:pPr algn="ctr"/>
            <a:r>
              <a:rPr lang="es-ES" sz="2800" dirty="0" smtClean="0"/>
              <a:t>400g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7" y="47863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Modalidad del queso rojo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Queso Porrúa </a:t>
            </a:r>
            <a:endParaRPr lang="es-ES" b="1" dirty="0"/>
          </a:p>
        </p:txBody>
      </p:sp>
      <p:pic>
        <p:nvPicPr>
          <p:cNvPr id="5" name="4 Marcador de contenido" descr="Resultado de imagen de queso de vaca porrua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10 puntas"/>
          <p:cNvSpPr/>
          <p:nvPr/>
        </p:nvSpPr>
        <p:spPr>
          <a:xfrm>
            <a:off x="7215206" y="4643446"/>
            <a:ext cx="1785950" cy="1571636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4,90€</a:t>
            </a:r>
          </a:p>
          <a:p>
            <a:pPr algn="ctr"/>
            <a:r>
              <a:rPr lang="es-ES" sz="2800" dirty="0" smtClean="0"/>
              <a:t>200g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485776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QUESO </a:t>
            </a:r>
          </a:p>
          <a:p>
            <a:r>
              <a:rPr lang="es-ES" dirty="0" smtClean="0"/>
              <a:t>ESCEPCIONAL DE ASTURIAS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Queso puro de oveja </a:t>
            </a:r>
            <a:endParaRPr lang="es-ES" b="1" dirty="0"/>
          </a:p>
        </p:txBody>
      </p:sp>
      <p:pic>
        <p:nvPicPr>
          <p:cNvPr id="5" name="4 Marcador de contenido" descr="queso-puro-de-oveja-tierra-ast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  <p:sp>
        <p:nvSpPr>
          <p:cNvPr id="4" name="3 Estrella de 10 puntas"/>
          <p:cNvSpPr/>
          <p:nvPr/>
        </p:nvSpPr>
        <p:spPr>
          <a:xfrm>
            <a:off x="7286644" y="4429132"/>
            <a:ext cx="1714512" cy="170021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8,70€</a:t>
            </a:r>
          </a:p>
          <a:p>
            <a:pPr algn="ctr"/>
            <a:r>
              <a:rPr lang="es-ES" sz="2800" dirty="0" smtClean="0"/>
              <a:t>500g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4929198"/>
            <a:ext cx="208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 LOS MEJORES </a:t>
            </a:r>
          </a:p>
          <a:p>
            <a:r>
              <a:rPr lang="es-ES" dirty="0" smtClean="0"/>
              <a:t>QUESOS DE OVEJA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203</TotalTime>
  <Words>200</Words>
  <Application>Microsoft Office PowerPoint</Application>
  <PresentationFormat>Presentación en pantalla (4:3)</PresentationFormat>
  <Paragraphs>72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Metro</vt:lpstr>
      <vt:lpstr>   </vt:lpstr>
      <vt:lpstr>        Bonito del Norte</vt:lpstr>
      <vt:lpstr>Mejillones </vt:lpstr>
      <vt:lpstr>  Pate de jabalí </vt:lpstr>
      <vt:lpstr>Anchoas </vt:lpstr>
      <vt:lpstr>Fabas con jabalí </vt:lpstr>
      <vt:lpstr>Quesu afuega´L pitu</vt:lpstr>
      <vt:lpstr>Queso Porrúa </vt:lpstr>
      <vt:lpstr>Queso puro de oveja </vt:lpstr>
      <vt:lpstr>Queso ahumado de pria </vt:lpstr>
      <vt:lpstr>Sidra dulce </vt:lpstr>
      <vt:lpstr>Bombones </vt:lpstr>
      <vt:lpstr>Casadiellas asturianas </vt:lpstr>
      <vt:lpstr>Castañas en almíbar </vt:lpstr>
      <vt:lpstr>Bollos de marañuela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Usuario</dc:creator>
  <cp:lastModifiedBy>Usuario</cp:lastModifiedBy>
  <cp:revision>27</cp:revision>
  <dcterms:created xsi:type="dcterms:W3CDTF">2017-02-09T11:05:21Z</dcterms:created>
  <dcterms:modified xsi:type="dcterms:W3CDTF">2017-03-10T12:04:53Z</dcterms:modified>
</cp:coreProperties>
</file>