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86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96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243E-352A-4055-A46B-1867B9BB8CCF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8DC-6B54-4FCF-BBF7-825C6236B5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816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243E-352A-4055-A46B-1867B9BB8CCF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8DC-6B54-4FCF-BBF7-825C6236B5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58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243E-352A-4055-A46B-1867B9BB8CCF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8DC-6B54-4FCF-BBF7-825C6236B5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252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6C7243E-352A-4055-A46B-1867B9BB8CCF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B10F38DC-6B54-4FCF-BBF7-825C6236B5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405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243E-352A-4055-A46B-1867B9BB8CCF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8DC-6B54-4FCF-BBF7-825C6236B5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098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243E-352A-4055-A46B-1867B9BB8CCF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8DC-6B54-4FCF-BBF7-825C6236B5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9919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243E-352A-4055-A46B-1867B9BB8CCF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8DC-6B54-4FCF-BBF7-825C6236B5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2682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243E-352A-4055-A46B-1867B9BB8CCF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8DC-6B54-4FCF-BBF7-825C6236B5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793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243E-352A-4055-A46B-1867B9BB8CCF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8DC-6B54-4FCF-BBF7-825C6236B5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821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243E-352A-4055-A46B-1867B9BB8CCF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8DC-6B54-4FCF-BBF7-825C6236B5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687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243E-352A-4055-A46B-1867B9BB8CCF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8DC-6B54-4FCF-BBF7-825C6236B5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23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243E-352A-4055-A46B-1867B9BB8CCF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8DC-6B54-4FCF-BBF7-825C6236B5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2209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243E-352A-4055-A46B-1867B9BB8CCF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8DC-6B54-4FCF-BBF7-825C6236B5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245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243E-352A-4055-A46B-1867B9BB8CCF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8DC-6B54-4FCF-BBF7-825C6236B5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5801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243E-352A-4055-A46B-1867B9BB8CCF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8DC-6B54-4FCF-BBF7-825C6236B5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923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243E-352A-4055-A46B-1867B9BB8CCF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8DC-6B54-4FCF-BBF7-825C6236B5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6845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243E-352A-4055-A46B-1867B9BB8CCF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8DC-6B54-4FCF-BBF7-825C6236B5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0616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243E-352A-4055-A46B-1867B9BB8CCF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8DC-6B54-4FCF-BBF7-825C6236B5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1165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243E-352A-4055-A46B-1867B9BB8CCF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8DC-6B54-4FCF-BBF7-825C6236B5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8771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243E-352A-4055-A46B-1867B9BB8CCF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8DC-6B54-4FCF-BBF7-825C6236B5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297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243E-352A-4055-A46B-1867B9BB8CCF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8DC-6B54-4FCF-BBF7-825C6236B5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183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243E-352A-4055-A46B-1867B9BB8CCF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8DC-6B54-4FCF-BBF7-825C6236B5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433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243E-352A-4055-A46B-1867B9BB8CCF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8DC-6B54-4FCF-BBF7-825C6236B5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684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243E-352A-4055-A46B-1867B9BB8CCF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8DC-6B54-4FCF-BBF7-825C6236B50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243E-352A-4055-A46B-1867B9BB8CCF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8DC-6B54-4FCF-BBF7-825C6236B50C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5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243E-352A-4055-A46B-1867B9BB8CCF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8DC-6B54-4FCF-BBF7-825C6236B5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72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243E-352A-4055-A46B-1867B9BB8CCF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8DC-6B54-4FCF-BBF7-825C6236B5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11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243E-352A-4055-A46B-1867B9BB8CCF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8DC-6B54-4FCF-BBF7-825C6236B5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441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6C7243E-352A-4055-A46B-1867B9BB8CCF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F38DC-6B54-4FCF-BBF7-825C6236B5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676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C7243E-352A-4055-A46B-1867B9BB8CCF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0F38DC-6B54-4FCF-BBF7-825C6236B5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9956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5439" y="899160"/>
            <a:ext cx="6524368" cy="2814363"/>
          </a:xfrm>
        </p:spPr>
        <p:txBody>
          <a:bodyPr>
            <a:normAutofit fontScale="90000"/>
          </a:bodyPr>
          <a:lstStyle/>
          <a:p>
            <a:pPr algn="l"/>
            <a:r>
              <a:rPr lang="es-ES" sz="8800" dirty="0" smtClean="0">
                <a:latin typeface="Bauhaus 93" panose="04030905020B02020C02" pitchFamily="82" charset="0"/>
              </a:rPr>
              <a:t>CATÁLOGO ELCANO GIFT</a:t>
            </a:r>
            <a:endParaRPr lang="es-ES" sz="8800" dirty="0">
              <a:latin typeface="Bauhaus 93" panose="04030905020B02020C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flipV="1">
            <a:off x="-510747" y="5543145"/>
            <a:ext cx="45719" cy="1289223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07" y="2773197"/>
            <a:ext cx="4351637" cy="3414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0722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81914" y="199491"/>
            <a:ext cx="109851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latin typeface="Bauhaus 93" panose="04030905020B02020C02" pitchFamily="82" charset="0"/>
              </a:rPr>
              <a:t>         PINZA               </a:t>
            </a:r>
            <a:r>
              <a:rPr lang="es-ES" sz="3600" b="1" dirty="0" smtClean="0">
                <a:latin typeface="Bauhaus 93" panose="04030905020B02020C02" pitchFamily="82" charset="0"/>
              </a:rPr>
              <a:t>Ref.:001   </a:t>
            </a:r>
            <a:endParaRPr lang="es-ES" sz="3600" b="1" dirty="0">
              <a:latin typeface="Bauhaus 93" panose="04030905020B02020C02" pitchFamily="8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87" y="1902684"/>
            <a:ext cx="4362450" cy="4362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uadroTexto 3"/>
          <p:cNvSpPr txBox="1"/>
          <p:nvPr/>
        </p:nvSpPr>
        <p:spPr>
          <a:xfrm>
            <a:off x="6759146" y="1902684"/>
            <a:ext cx="470792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Bauhaus 93" panose="04030905020B02020C02" pitchFamily="82" charset="0"/>
              </a:rPr>
              <a:t>CARACTERÍSTICAS:</a:t>
            </a:r>
          </a:p>
          <a:p>
            <a:r>
              <a:rPr lang="es-ES" sz="2800" dirty="0">
                <a:latin typeface="Bradley Hand ITC" panose="03070402050302030203" pitchFamily="66" charset="0"/>
              </a:rPr>
              <a:t>Producto que consiste en una pinza, que cuando la </a:t>
            </a:r>
            <a:r>
              <a:rPr lang="es-ES" sz="2800" dirty="0" smtClean="0">
                <a:latin typeface="Bradley Hand ITC" panose="03070402050302030203" pitchFamily="66" charset="0"/>
              </a:rPr>
              <a:t>abres </a:t>
            </a:r>
            <a:r>
              <a:rPr lang="es-ES" sz="2800" dirty="0">
                <a:latin typeface="Bradley Hand ITC" panose="03070402050302030203" pitchFamily="66" charset="0"/>
              </a:rPr>
              <a:t>contiene un mensaje amoroso. </a:t>
            </a:r>
          </a:p>
          <a:p>
            <a:r>
              <a:rPr lang="es-ES" sz="2800" dirty="0">
                <a:latin typeface="Bradley Hand ITC" panose="03070402050302030203" pitchFamily="66" charset="0"/>
              </a:rPr>
              <a:t>    “I </a:t>
            </a:r>
            <a:r>
              <a:rPr lang="es-ES" sz="2800" dirty="0" err="1">
                <a:latin typeface="Bradley Hand ITC" panose="03070402050302030203" pitchFamily="66" charset="0"/>
              </a:rPr>
              <a:t>love</a:t>
            </a:r>
            <a:r>
              <a:rPr lang="es-ES" sz="2800" dirty="0">
                <a:latin typeface="Bradley Hand ITC" panose="03070402050302030203" pitchFamily="66" charset="0"/>
              </a:rPr>
              <a:t> </a:t>
            </a:r>
            <a:r>
              <a:rPr lang="es-ES" sz="2800" dirty="0" err="1">
                <a:latin typeface="Bradley Hand ITC" panose="03070402050302030203" pitchFamily="66" charset="0"/>
              </a:rPr>
              <a:t>you</a:t>
            </a:r>
            <a:r>
              <a:rPr lang="es-ES" sz="2800" dirty="0">
                <a:latin typeface="Bradley Hand ITC" panose="03070402050302030203" pitchFamily="66" charset="0"/>
              </a:rPr>
              <a:t>”</a:t>
            </a:r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6759146" y="4541585"/>
            <a:ext cx="5165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Bauhaus 93" panose="04030905020B02020C02" pitchFamily="82" charset="0"/>
              </a:rPr>
              <a:t>PRECIO:     </a:t>
            </a:r>
            <a:endParaRPr lang="es-ES" sz="6600" dirty="0">
              <a:latin typeface="Bauhaus 93" panose="04030905020B02020C02" pitchFamily="8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001896" y="4941695"/>
            <a:ext cx="4324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smtClean="0">
                <a:latin typeface="Bauhaus 93" panose="04030905020B02020C02" pitchFamily="82" charset="0"/>
              </a:rPr>
              <a:t>0,75€</a:t>
            </a:r>
            <a:endParaRPr lang="es-ES" sz="80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336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9633" y="264124"/>
            <a:ext cx="46214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latin typeface="Bauhaus 93" panose="04030905020B02020C02" pitchFamily="82" charset="0"/>
              </a:rPr>
              <a:t>LLAVEROS GOMA   EVA</a:t>
            </a:r>
            <a:endParaRPr lang="es-ES" sz="6600" dirty="0">
              <a:latin typeface="Bauhaus 93" panose="04030905020B02020C02" pitchFamily="82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040880" y="1002787"/>
            <a:ext cx="3299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Bauhaus 93" panose="04030905020B02020C02" pitchFamily="82" charset="0"/>
              </a:rPr>
              <a:t>Ref.:002</a:t>
            </a:r>
            <a:endParaRPr lang="es-ES" sz="3600" dirty="0">
              <a:latin typeface="Bauhaus 93" panose="04030905020B02020C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17" y="2738393"/>
            <a:ext cx="2617058" cy="34894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5659395" y="2137719"/>
            <a:ext cx="484384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Bauhaus 93" panose="04030905020B02020C02" pitchFamily="82" charset="0"/>
              </a:rPr>
              <a:t>CARACTERÍSTICAS:</a:t>
            </a:r>
          </a:p>
          <a:p>
            <a:r>
              <a:rPr lang="es-ES" sz="2800" dirty="0">
                <a:latin typeface="Bradley Hand ITC" panose="03070402050302030203" pitchFamily="66" charset="0"/>
              </a:rPr>
              <a:t>Llavero casero, hecho con goma </a:t>
            </a:r>
            <a:r>
              <a:rPr lang="es-ES" sz="2800" dirty="0" err="1">
                <a:latin typeface="Bradley Hand ITC" panose="03070402050302030203" pitchFamily="66" charset="0"/>
              </a:rPr>
              <a:t>eva</a:t>
            </a:r>
            <a:r>
              <a:rPr lang="es-ES" sz="2800" dirty="0">
                <a:latin typeface="Bradley Hand ITC" panose="03070402050302030203" pitchFamily="66" charset="0"/>
              </a:rPr>
              <a:t>, </a:t>
            </a:r>
            <a:r>
              <a:rPr lang="es-ES" sz="2800" dirty="0" err="1">
                <a:latin typeface="Bradley Hand ITC" panose="03070402050302030203" pitchFamily="66" charset="0"/>
              </a:rPr>
              <a:t>podeís</a:t>
            </a:r>
            <a:r>
              <a:rPr lang="es-ES" sz="2800" dirty="0">
                <a:latin typeface="Bradley Hand ITC" panose="03070402050302030203" pitchFamily="66" charset="0"/>
              </a:rPr>
              <a:t> pedir  el llavero que queráis siempre que esté a nuestro alcance.</a:t>
            </a:r>
          </a:p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5659395" y="4846153"/>
            <a:ext cx="3805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Bauhaus 93" panose="04030905020B02020C02" pitchFamily="82" charset="0"/>
              </a:rPr>
              <a:t>PRECIO:</a:t>
            </a:r>
            <a:endParaRPr lang="es-ES" sz="4000" dirty="0">
              <a:latin typeface="Bauhaus 93" panose="04030905020B02020C02" pitchFamily="8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908326" y="4904365"/>
            <a:ext cx="3237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smtClean="0">
                <a:latin typeface="Bauhaus 93" panose="04030905020B02020C02" pitchFamily="82" charset="0"/>
              </a:rPr>
              <a:t>1€</a:t>
            </a:r>
            <a:endParaRPr lang="es-ES" sz="80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492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83058" y="111211"/>
            <a:ext cx="70062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latin typeface="Bauhaus 93" panose="04030905020B02020C02" pitchFamily="82" charset="0"/>
              </a:rPr>
              <a:t>TARJETA ESMOQUIN</a:t>
            </a:r>
            <a:endParaRPr lang="es-ES" sz="6600" dirty="0">
              <a:latin typeface="Bauhaus 93" panose="04030905020B02020C02" pitchFamily="8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107" y="2407863"/>
            <a:ext cx="2908472" cy="4031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uadroTexto 3"/>
          <p:cNvSpPr txBox="1"/>
          <p:nvPr/>
        </p:nvSpPr>
        <p:spPr>
          <a:xfrm>
            <a:off x="7389340" y="364525"/>
            <a:ext cx="4349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Bauhaus 93" panose="04030905020B02020C02" pitchFamily="82" charset="0"/>
              </a:rPr>
              <a:t>Ref.:003</a:t>
            </a:r>
            <a:endParaRPr lang="es-ES" sz="3600" dirty="0">
              <a:latin typeface="Bauhaus 93" panose="04030905020B02020C02" pitchFamily="8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869459" y="1264169"/>
            <a:ext cx="476970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Bauhaus 93" panose="04030905020B02020C02" pitchFamily="82" charset="0"/>
              </a:rPr>
              <a:t>CARACTERÍSTICAS:</a:t>
            </a:r>
          </a:p>
          <a:p>
            <a:r>
              <a:rPr lang="es-ES" sz="2800" b="1" dirty="0">
                <a:latin typeface="Bradley Hand ITC" panose="03070402050302030203" pitchFamily="66" charset="0"/>
              </a:rPr>
              <a:t>Tarjeta regalo para el día del padre hecha con cartulina y otros materiales. </a:t>
            </a:r>
          </a:p>
          <a:p>
            <a:r>
              <a:rPr lang="es-ES" sz="2800" b="1" dirty="0">
                <a:latin typeface="Bradley Hand ITC" panose="03070402050302030203" pitchFamily="66" charset="0"/>
              </a:rPr>
              <a:t>    El contenido del mensaje puede correr de nuestra parte o </a:t>
            </a:r>
            <a:r>
              <a:rPr lang="es-ES" sz="2800" b="1" dirty="0" smtClean="0">
                <a:latin typeface="Bradley Hand ITC" panose="03070402050302030203" pitchFamily="66" charset="0"/>
              </a:rPr>
              <a:t>puede ser personalizado</a:t>
            </a:r>
            <a:endParaRPr lang="es-ES" sz="2800" b="1" dirty="0">
              <a:latin typeface="Bradley Hand ITC" panose="03070402050302030203" pitchFamily="66" charset="0"/>
            </a:endParaRPr>
          </a:p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5869459" y="5029200"/>
            <a:ext cx="4324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Bauhaus 93" panose="04030905020B02020C02" pitchFamily="82" charset="0"/>
              </a:rPr>
              <a:t>PRECIO:</a:t>
            </a:r>
            <a:endParaRPr lang="es-ES" sz="4000" dirty="0">
              <a:latin typeface="Bauhaus 93" panose="04030905020B02020C02" pitchFamily="8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254313" y="5115566"/>
            <a:ext cx="3188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smtClean="0">
                <a:latin typeface="Bauhaus 93" panose="04030905020B02020C02" pitchFamily="82" charset="0"/>
              </a:rPr>
              <a:t>1,50€</a:t>
            </a:r>
            <a:endParaRPr lang="es-ES" sz="80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7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7201" y="444844"/>
            <a:ext cx="457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latin typeface="Bauhaus 93" panose="04030905020B02020C02" pitchFamily="82" charset="0"/>
              </a:rPr>
              <a:t>LLAVERO POMPOM</a:t>
            </a:r>
            <a:endParaRPr lang="es-ES" sz="6600" dirty="0">
              <a:latin typeface="Bauhaus 93" panose="04030905020B02020C02" pitchFamily="8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50" y="2873718"/>
            <a:ext cx="3063702" cy="3063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uadroTexto 3"/>
          <p:cNvSpPr txBox="1"/>
          <p:nvPr/>
        </p:nvSpPr>
        <p:spPr>
          <a:xfrm>
            <a:off x="6820930" y="902043"/>
            <a:ext cx="3212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Bauhaus 93" panose="04030905020B02020C02" pitchFamily="82" charset="0"/>
              </a:rPr>
              <a:t>Ref.:004</a:t>
            </a:r>
            <a:endParaRPr lang="es-ES" sz="3600" dirty="0">
              <a:latin typeface="Bauhaus 93" panose="04030905020B02020C02" pitchFamily="8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597611" y="1841157"/>
            <a:ext cx="4917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Bauhaus 93" panose="04030905020B02020C02" pitchFamily="82" charset="0"/>
              </a:rPr>
              <a:t>CARACTERÍSTICAS:</a:t>
            </a:r>
            <a:endParaRPr lang="es-ES" sz="4000" dirty="0">
              <a:latin typeface="Bauhaus 93" panose="04030905020B02020C02" pitchFamily="8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579074" y="2549043"/>
            <a:ext cx="4572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Bradley Hand ITC" panose="03070402050302030203" pitchFamily="66" charset="0"/>
              </a:rPr>
              <a:t>Llavero de </a:t>
            </a:r>
            <a:r>
              <a:rPr lang="es-ES" sz="2800" b="1" dirty="0" err="1" smtClean="0">
                <a:latin typeface="Bradley Hand ITC" panose="03070402050302030203" pitchFamily="66" charset="0"/>
              </a:rPr>
              <a:t>pompom</a:t>
            </a:r>
            <a:r>
              <a:rPr lang="es-ES" sz="2800" b="1" dirty="0" smtClean="0">
                <a:latin typeface="Bradley Hand ITC" panose="03070402050302030203" pitchFamily="66" charset="0"/>
              </a:rPr>
              <a:t> disponible en diversos colores: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 smtClean="0">
                <a:latin typeface="Bradley Hand ITC" panose="03070402050302030203" pitchFamily="66" charset="0"/>
              </a:rPr>
              <a:t>Blanco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 smtClean="0">
                <a:latin typeface="Bradley Hand ITC" panose="03070402050302030203" pitchFamily="66" charset="0"/>
              </a:rPr>
              <a:t>Verde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 smtClean="0">
                <a:latin typeface="Bradley Hand ITC" panose="03070402050302030203" pitchFamily="66" charset="0"/>
              </a:rPr>
              <a:t>Azul</a:t>
            </a:r>
          </a:p>
          <a:p>
            <a:endParaRPr lang="es-ES" dirty="0" smtClean="0"/>
          </a:p>
        </p:txBody>
      </p:sp>
      <p:sp>
        <p:nvSpPr>
          <p:cNvPr id="7" name="CuadroTexto 6"/>
          <p:cNvSpPr txBox="1"/>
          <p:nvPr/>
        </p:nvSpPr>
        <p:spPr>
          <a:xfrm>
            <a:off x="7271951" y="3436673"/>
            <a:ext cx="23107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 smtClean="0">
                <a:latin typeface="Bradley Hand ITC" panose="03070402050302030203" pitchFamily="66" charset="0"/>
              </a:rPr>
              <a:t>Rosa claro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 smtClean="0">
                <a:latin typeface="Bradley Hand ITC" panose="03070402050302030203" pitchFamily="66" charset="0"/>
              </a:rPr>
              <a:t>Gris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 smtClean="0">
                <a:latin typeface="Bradley Hand ITC" panose="03070402050302030203" pitchFamily="66" charset="0"/>
              </a:rPr>
              <a:t>Lila</a:t>
            </a:r>
            <a:endParaRPr lang="es-ES" sz="2800" b="1" dirty="0">
              <a:latin typeface="Bradley Hand ITC" panose="03070402050302030203" pitchFamily="66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79074" y="5043454"/>
            <a:ext cx="4553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Bauhaus 93" panose="04030905020B02020C02" pitchFamily="82" charset="0"/>
              </a:rPr>
              <a:t>PRECIO:</a:t>
            </a:r>
            <a:endParaRPr lang="es-ES" sz="4000" dirty="0">
              <a:latin typeface="Bauhaus 93" panose="04030905020B02020C02" pitchFamily="8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137310" y="5275700"/>
            <a:ext cx="2199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smtClean="0">
                <a:latin typeface="Bauhaus 93" panose="04030905020B02020C02" pitchFamily="82" charset="0"/>
              </a:rPr>
              <a:t>2€</a:t>
            </a:r>
            <a:endParaRPr lang="es-ES" sz="80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77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9557" y="593124"/>
            <a:ext cx="7278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latin typeface="Bauhaus 93" panose="04030905020B02020C02" pitchFamily="82" charset="0"/>
              </a:rPr>
              <a:t>PORTAFOTOS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7156622" y="1024625"/>
            <a:ext cx="347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Bauhaus 93" panose="04030905020B02020C02" pitchFamily="82" charset="0"/>
              </a:rPr>
              <a:t>Ref.:005</a:t>
            </a:r>
            <a:endParaRPr lang="es-ES" sz="3600" dirty="0">
              <a:latin typeface="Bauhaus 93" panose="04030905020B02020C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16" y="2458994"/>
            <a:ext cx="4646140" cy="3484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6413157" y="1911185"/>
            <a:ext cx="4621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Bauhaus 93" panose="04030905020B02020C02" pitchFamily="82" charset="0"/>
              </a:rPr>
              <a:t>CARACTERÍSTICAS:</a:t>
            </a:r>
            <a:endParaRPr lang="es-ES" sz="4000" dirty="0">
              <a:latin typeface="Bauhaus 93" panose="04030905020B02020C02" pitchFamily="8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413157" y="2649163"/>
            <a:ext cx="44360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Bradley Hand ITC" panose="03070402050302030203" pitchFamily="66" charset="0"/>
              </a:rPr>
              <a:t>Portafotos personalizado con la palabra que desees y las fotos que nos mandes.</a:t>
            </a:r>
            <a:endParaRPr lang="es-ES" sz="2800" b="1" dirty="0">
              <a:latin typeface="Bradley Hand ITC" panose="03070402050302030203" pitchFamily="66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413157" y="4436076"/>
            <a:ext cx="3225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Bauhaus 93" panose="04030905020B02020C02" pitchFamily="82" charset="0"/>
              </a:rPr>
              <a:t>PRECIO:</a:t>
            </a:r>
            <a:endParaRPr lang="es-ES" sz="4000" dirty="0">
              <a:latin typeface="Bauhaus 93" panose="04030905020B02020C02" pitchFamily="8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892747" y="4620160"/>
            <a:ext cx="2545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smtClean="0">
                <a:latin typeface="Bauhaus 93" panose="04030905020B02020C02" pitchFamily="82" charset="0"/>
              </a:rPr>
              <a:t>2€</a:t>
            </a:r>
            <a:endParaRPr lang="es-ES" sz="80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49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9" t="70307" r="62640" b="29145"/>
          <a:stretch/>
        </p:blipFill>
        <p:spPr>
          <a:xfrm>
            <a:off x="2057399" y="3517557"/>
            <a:ext cx="45719" cy="4571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96562" y="420130"/>
            <a:ext cx="66355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latin typeface="Bauhaus 93" panose="04030905020B02020C02" pitchFamily="82" charset="0"/>
              </a:rPr>
              <a:t>MARCA PÁGINAS </a:t>
            </a:r>
            <a:endParaRPr lang="es-ES" sz="6600" dirty="0">
              <a:latin typeface="Bauhaus 93" panose="04030905020B02020C02" pitchFamily="82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505288" y="1255786"/>
            <a:ext cx="249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Bauhaus 93" panose="04030905020B02020C02" pitchFamily="82" charset="0"/>
              </a:rPr>
              <a:t>Ref.:006</a:t>
            </a:r>
            <a:endParaRPr lang="es-ES" sz="3600" dirty="0">
              <a:latin typeface="Bauhaus 93" panose="04030905020B02020C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8" r="17980"/>
          <a:stretch/>
        </p:blipFill>
        <p:spPr>
          <a:xfrm>
            <a:off x="1070096" y="1902117"/>
            <a:ext cx="3120904" cy="39350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5074920" y="2072640"/>
            <a:ext cx="5378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Bauhaus 93" panose="04030905020B02020C02" pitchFamily="82" charset="0"/>
              </a:rPr>
              <a:t>CARACTERÍSTICAS:</a:t>
            </a:r>
            <a:endParaRPr lang="es-ES" sz="4000" dirty="0">
              <a:latin typeface="Bauhaus 93" panose="04030905020B02020C02" pitchFamily="8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257800" y="2926080"/>
            <a:ext cx="4937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Bradley Hand ITC" panose="03070402050302030203" pitchFamily="66" charset="0"/>
              </a:rPr>
              <a:t>Producto artesanal realizado con cartulina, existente en diversos colores.</a:t>
            </a:r>
            <a:endParaRPr lang="es-ES" sz="2800" b="1" dirty="0">
              <a:latin typeface="Bradley Hand ITC" panose="03070402050302030203" pitchFamily="66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57800" y="4587240"/>
            <a:ext cx="4084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Bauhaus 93" panose="04030905020B02020C02" pitchFamily="82" charset="0"/>
              </a:rPr>
              <a:t>PRECIO:</a:t>
            </a:r>
            <a:endParaRPr lang="es-ES" sz="4000" dirty="0">
              <a:latin typeface="Bauhaus 93" panose="04030905020B02020C02" pitchFamily="8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726680" y="4785360"/>
            <a:ext cx="3093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smtClean="0">
                <a:latin typeface="Bauhaus 93" panose="04030905020B02020C02" pitchFamily="82" charset="0"/>
              </a:rPr>
              <a:t>1,50€</a:t>
            </a:r>
            <a:endParaRPr lang="es-ES" sz="80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6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TM02892315[[fn=Whisp]]</Template>
  <TotalTime>77</TotalTime>
  <Words>180</Words>
  <Application>Microsoft Office PowerPoint</Application>
  <PresentationFormat>Panorámica</PresentationFormat>
  <Paragraphs>44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Bauhaus 93</vt:lpstr>
      <vt:lpstr>Bradley Hand ITC</vt:lpstr>
      <vt:lpstr>Calibri</vt:lpstr>
      <vt:lpstr>Calibri Light</vt:lpstr>
      <vt:lpstr>Wingdings 2</vt:lpstr>
      <vt:lpstr>HDOfficeLightV0</vt:lpstr>
      <vt:lpstr>Celestial</vt:lpstr>
      <vt:lpstr>CATÁLOGO ELCANO GIFT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ELCANO GIFT</dc:title>
  <dc:creator>Nerea López Tomás</dc:creator>
  <cp:lastModifiedBy>Nerea López Tomás</cp:lastModifiedBy>
  <cp:revision>8</cp:revision>
  <dcterms:created xsi:type="dcterms:W3CDTF">2017-03-14T15:56:43Z</dcterms:created>
  <dcterms:modified xsi:type="dcterms:W3CDTF">2017-03-14T17:14:13Z</dcterms:modified>
</cp:coreProperties>
</file>