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5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2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24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43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16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12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40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88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56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46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8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3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5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5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8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6212-3BBD-4B64-8861-9C9B5BFD6F4E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85B-5EF9-4942-8DE4-5A654C0A1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75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>
                <a:latin typeface="Cooper Black" panose="0208090404030B020404" pitchFamily="18" charset="0"/>
              </a:rPr>
              <a:t>CATÁLOGO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ELCANOMARKET</a:t>
            </a:r>
          </a:p>
        </p:txBody>
      </p:sp>
    </p:spTree>
    <p:extLst>
      <p:ext uri="{BB962C8B-B14F-4D97-AF65-F5344CB8AC3E}">
        <p14:creationId xmlns:p14="http://schemas.microsoft.com/office/powerpoint/2010/main" val="213022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599" y="712518"/>
            <a:ext cx="8765969" cy="1206659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chemeClr val="tx1">
                    <a:lumMod val="95000"/>
                  </a:schemeClr>
                </a:solidFill>
                <a:latin typeface="Cooper Black" panose="0208090404030B020404" pitchFamily="18" charset="0"/>
              </a:rPr>
              <a:t>búhos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b="18475"/>
          <a:stretch/>
        </p:blipFill>
        <p:spPr>
          <a:xfrm>
            <a:off x="212031" y="172436"/>
            <a:ext cx="2118952" cy="2996065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b="23476"/>
          <a:stretch/>
        </p:blipFill>
        <p:spPr>
          <a:xfrm>
            <a:off x="2588837" y="172435"/>
            <a:ext cx="2410015" cy="29960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8"/>
          <a:stretch/>
        </p:blipFill>
        <p:spPr>
          <a:xfrm>
            <a:off x="5305613" y="172435"/>
            <a:ext cx="2163966" cy="29960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81184" y="3478228"/>
            <a:ext cx="2180646" cy="286424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-15000" r="-5780" b="26847"/>
          <a:stretch/>
        </p:blipFill>
        <p:spPr>
          <a:xfrm>
            <a:off x="2668591" y="2955851"/>
            <a:ext cx="2379263" cy="338662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3"/>
          <a:stretch/>
        </p:blipFill>
        <p:spPr>
          <a:xfrm>
            <a:off x="5350582" y="3490068"/>
            <a:ext cx="2118997" cy="285240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4"/>
          <a:stretch/>
        </p:blipFill>
        <p:spPr>
          <a:xfrm>
            <a:off x="8172204" y="1919177"/>
            <a:ext cx="2786738" cy="33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59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150" y="2238155"/>
            <a:ext cx="5417288" cy="41612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/>
              <a:t>Ref.: 005</a:t>
            </a:r>
          </a:p>
          <a:p>
            <a:pPr marL="0" indent="0">
              <a:buNone/>
            </a:pPr>
            <a:r>
              <a:rPr lang="es-ES" b="1" i="1" dirty="0"/>
              <a:t>Modelos:</a:t>
            </a:r>
          </a:p>
          <a:p>
            <a:r>
              <a:rPr lang="es-ES" dirty="0"/>
              <a:t>Camisetas “ELCANO MARKET” –  8€</a:t>
            </a:r>
          </a:p>
          <a:p>
            <a:r>
              <a:rPr lang="es-ES" dirty="0"/>
              <a:t>Camisetas “ELCANO” -  8€</a:t>
            </a:r>
          </a:p>
          <a:p>
            <a:r>
              <a:rPr lang="es-ES" dirty="0"/>
              <a:t>Camisetas personalizadas -  10€</a:t>
            </a:r>
          </a:p>
          <a:p>
            <a:endParaRPr lang="es-ES" b="1" i="1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b="1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latin typeface="Cooper Black" panose="0208090404030B020404" pitchFamily="18" charset="0"/>
              </a:rPr>
              <a:t>CAMISETAS BLANCAS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62" y="1952144"/>
            <a:ext cx="2224149" cy="22241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35" y="2004773"/>
            <a:ext cx="2224149" cy="2224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4" y="4356044"/>
            <a:ext cx="2332017" cy="23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454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087" y="2323215"/>
            <a:ext cx="5768163" cy="41612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/>
              <a:t>Ref.: 006</a:t>
            </a:r>
          </a:p>
          <a:p>
            <a:pPr marL="0" indent="0">
              <a:buNone/>
            </a:pPr>
            <a:r>
              <a:rPr lang="es-ES" b="1" i="1" dirty="0"/>
              <a:t>Modelos:</a:t>
            </a:r>
          </a:p>
          <a:p>
            <a:r>
              <a:rPr lang="es-ES" dirty="0"/>
              <a:t>Camisetas “ELCANO” –  10€</a:t>
            </a:r>
          </a:p>
          <a:p>
            <a:r>
              <a:rPr lang="es-ES" dirty="0"/>
              <a:t>Camisetas diseñadas por alumnos - 12€</a:t>
            </a:r>
          </a:p>
          <a:p>
            <a:r>
              <a:rPr lang="es-ES" dirty="0"/>
              <a:t>Camisetas personalizadas -  12€</a:t>
            </a:r>
          </a:p>
          <a:p>
            <a:endParaRPr lang="es-ES" b="1" i="1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b="1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latin typeface="Cooper Black" panose="0208090404030B020404" pitchFamily="18" charset="0"/>
              </a:rPr>
              <a:t>CAMISETAS color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4" y="2057401"/>
            <a:ext cx="1871849" cy="18718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64" y="2067794"/>
            <a:ext cx="1861456" cy="1861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20" y="4407121"/>
            <a:ext cx="1945044" cy="19450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64" y="4407121"/>
            <a:ext cx="1947859" cy="19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94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595" y="3528630"/>
            <a:ext cx="10820400" cy="2802467"/>
          </a:xfrm>
        </p:spPr>
        <p:txBody>
          <a:bodyPr/>
          <a:lstStyle/>
          <a:p>
            <a:pPr algn="ctr"/>
            <a:r>
              <a:rPr lang="es-ES" dirty="0">
                <a:latin typeface="Cooper Black" panose="0208090404030B020404" pitchFamily="18" charset="0"/>
              </a:rPr>
              <a:t>ELCANOMARKET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63114" y="542537"/>
            <a:ext cx="10993362" cy="4137561"/>
          </a:xfrm>
        </p:spPr>
        <p:txBody>
          <a:bodyPr>
            <a:normAutofit/>
          </a:bodyPr>
          <a:lstStyle/>
          <a:p>
            <a:pPr algn="ctr"/>
            <a:r>
              <a:rPr lang="es-ES" sz="7200" dirty="0">
                <a:latin typeface="Cooper Black" panose="0208090404030B020404" pitchFamily="18" charset="0"/>
              </a:rPr>
              <a:t>Un saludo, esperamos que os guste</a:t>
            </a:r>
          </a:p>
        </p:txBody>
      </p:sp>
    </p:spTree>
    <p:extLst>
      <p:ext uri="{BB962C8B-B14F-4D97-AF65-F5344CB8AC3E}">
        <p14:creationId xmlns:p14="http://schemas.microsoft.com/office/powerpoint/2010/main" val="178616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26150"/>
            <a:ext cx="8610600" cy="1293028"/>
          </a:xfrm>
        </p:spPr>
        <p:txBody>
          <a:bodyPr>
            <a:normAutofit/>
          </a:bodyPr>
          <a:lstStyle/>
          <a:p>
            <a:r>
              <a:rPr lang="es-ES" sz="8000" dirty="0" err="1">
                <a:solidFill>
                  <a:schemeClr val="tx1">
                    <a:lumMod val="95000"/>
                  </a:schemeClr>
                </a:solidFill>
                <a:latin typeface="Cooper Black" panose="0208090404030B020404" pitchFamily="18" charset="0"/>
              </a:rPr>
              <a:t>pINS</a:t>
            </a:r>
            <a:endParaRPr lang="es-ES" sz="8000" dirty="0">
              <a:solidFill>
                <a:schemeClr val="tx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/>
              <a:t>Ref.: 001</a:t>
            </a:r>
          </a:p>
          <a:p>
            <a:pPr marL="0" indent="0">
              <a:buNone/>
            </a:pPr>
            <a:r>
              <a:rPr lang="es-ES" b="1" i="1" dirty="0"/>
              <a:t>Características:</a:t>
            </a:r>
          </a:p>
          <a:p>
            <a:pPr marL="0" indent="0">
              <a:buNone/>
            </a:pPr>
            <a:r>
              <a:rPr lang="es-ES" dirty="0" err="1"/>
              <a:t>Pins</a:t>
            </a:r>
            <a:r>
              <a:rPr lang="es-ES" dirty="0"/>
              <a:t> o broches hechos de fieltro para utilizar como accesorio.</a:t>
            </a:r>
          </a:p>
          <a:p>
            <a:pPr marL="0" indent="0">
              <a:buNone/>
            </a:pPr>
            <a:r>
              <a:rPr lang="es-ES" dirty="0"/>
              <a:t>Cuentan con un enganche para ajustarlos a la ropa.</a:t>
            </a:r>
          </a:p>
          <a:p>
            <a:pPr marL="0" indent="0">
              <a:buNone/>
            </a:pPr>
            <a:r>
              <a:rPr lang="es-ES" dirty="0"/>
              <a:t>Disponibles en varios diseños y colores.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Precio:</a:t>
            </a:r>
          </a:p>
          <a:p>
            <a:pPr marL="0" indent="0">
              <a:buNone/>
            </a:pPr>
            <a:r>
              <a:rPr lang="es-ES" sz="6600" dirty="0"/>
              <a:t>1€</a:t>
            </a:r>
          </a:p>
        </p:txBody>
      </p:sp>
    </p:spTree>
    <p:extLst>
      <p:ext uri="{BB962C8B-B14F-4D97-AF65-F5344CB8AC3E}">
        <p14:creationId xmlns:p14="http://schemas.microsoft.com/office/powerpoint/2010/main" val="63130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26150"/>
            <a:ext cx="8610600" cy="1293028"/>
          </a:xfrm>
        </p:spPr>
        <p:txBody>
          <a:bodyPr>
            <a:normAutofit/>
          </a:bodyPr>
          <a:lstStyle/>
          <a:p>
            <a:r>
              <a:rPr lang="es-ES" sz="8000" dirty="0" err="1">
                <a:solidFill>
                  <a:schemeClr val="tx1">
                    <a:lumMod val="95000"/>
                  </a:schemeClr>
                </a:solidFill>
                <a:latin typeface="Cooper Black" panose="0208090404030B020404" pitchFamily="18" charset="0"/>
              </a:rPr>
              <a:t>pINS</a:t>
            </a:r>
            <a:endParaRPr lang="es-ES" sz="8000" dirty="0">
              <a:solidFill>
                <a:schemeClr val="tx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" b="34983"/>
          <a:stretch/>
        </p:blipFill>
        <p:spPr>
          <a:xfrm>
            <a:off x="173905" y="925810"/>
            <a:ext cx="2375258" cy="258184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162" r="15789" b="35151"/>
          <a:stretch/>
        </p:blipFill>
        <p:spPr>
          <a:xfrm rot="16200000">
            <a:off x="3014250" y="925810"/>
            <a:ext cx="2385398" cy="25818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5794" r="33646"/>
          <a:stretch/>
        </p:blipFill>
        <p:spPr>
          <a:xfrm rot="5400000">
            <a:off x="5983128" y="953234"/>
            <a:ext cx="2391241" cy="25270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23825"/>
          <a:stretch/>
        </p:blipFill>
        <p:spPr>
          <a:xfrm rot="16200000">
            <a:off x="221504" y="3953209"/>
            <a:ext cx="2280062" cy="2534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9" r="15885" b="35907"/>
          <a:stretch/>
        </p:blipFill>
        <p:spPr>
          <a:xfrm rot="16200000">
            <a:off x="3196015" y="3870249"/>
            <a:ext cx="2176131" cy="27006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2" t="10877" r="4142" b="20409"/>
          <a:stretch/>
        </p:blipFill>
        <p:spPr>
          <a:xfrm rot="16200000">
            <a:off x="6091079" y="3834129"/>
            <a:ext cx="2421248" cy="27729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b="24925"/>
          <a:stretch/>
        </p:blipFill>
        <p:spPr>
          <a:xfrm rot="16200000">
            <a:off x="9087440" y="2583593"/>
            <a:ext cx="2432951" cy="23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774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26150"/>
            <a:ext cx="8610600" cy="1293028"/>
          </a:xfrm>
        </p:spPr>
        <p:txBody>
          <a:bodyPr>
            <a:normAutofit/>
          </a:bodyPr>
          <a:lstStyle/>
          <a:p>
            <a:r>
              <a:rPr lang="es-ES" sz="8000" dirty="0" err="1">
                <a:solidFill>
                  <a:schemeClr val="tx1">
                    <a:lumMod val="95000"/>
                  </a:schemeClr>
                </a:solidFill>
                <a:latin typeface="Cooper Black" panose="0208090404030B020404" pitchFamily="18" charset="0"/>
              </a:rPr>
              <a:t>pINS</a:t>
            </a:r>
            <a:endParaRPr lang="es-ES" sz="8000" dirty="0">
              <a:solidFill>
                <a:schemeClr val="tx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 r="14666" b="23455"/>
          <a:stretch/>
        </p:blipFill>
        <p:spPr>
          <a:xfrm>
            <a:off x="328010" y="626150"/>
            <a:ext cx="2255702" cy="2631463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0665" r="-690" b="25133"/>
          <a:stretch/>
        </p:blipFill>
        <p:spPr>
          <a:xfrm rot="16200000">
            <a:off x="3168503" y="754325"/>
            <a:ext cx="2243469" cy="23751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1491" b="24965"/>
          <a:stretch/>
        </p:blipFill>
        <p:spPr>
          <a:xfrm rot="16200000">
            <a:off x="6072606" y="696795"/>
            <a:ext cx="2256588" cy="250328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-616" b="21665"/>
          <a:stretch/>
        </p:blipFill>
        <p:spPr>
          <a:xfrm rot="16200000">
            <a:off x="184015" y="3830905"/>
            <a:ext cx="2543691" cy="266328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5446" r="8253" b="30717"/>
          <a:stretch/>
        </p:blipFill>
        <p:spPr>
          <a:xfrm rot="16200000">
            <a:off x="3142868" y="3729029"/>
            <a:ext cx="2451022" cy="28670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0" t="8924" r="-37692" b="23119"/>
          <a:stretch/>
        </p:blipFill>
        <p:spPr>
          <a:xfrm rot="16200000">
            <a:off x="5619730" y="3549082"/>
            <a:ext cx="3168502" cy="250944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4657" b="25393"/>
          <a:stretch/>
        </p:blipFill>
        <p:spPr>
          <a:xfrm rot="16200000">
            <a:off x="9209568" y="2507172"/>
            <a:ext cx="2126513" cy="24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10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/>
              <a:t>Ref.: 002</a:t>
            </a:r>
          </a:p>
          <a:p>
            <a:pPr marL="0" indent="0">
              <a:buNone/>
            </a:pPr>
            <a:r>
              <a:rPr lang="es-ES" b="1" i="1" dirty="0"/>
              <a:t>Características:</a:t>
            </a:r>
          </a:p>
          <a:p>
            <a:pPr marL="0" indent="0">
              <a:buNone/>
            </a:pPr>
            <a:r>
              <a:rPr lang="es-ES" dirty="0"/>
              <a:t>Bolsitas hechas de fieltro para guardar cualquier cosa de pequeño tamaño.</a:t>
            </a:r>
          </a:p>
          <a:p>
            <a:pPr marL="0" indent="0">
              <a:buNone/>
            </a:pPr>
            <a:r>
              <a:rPr lang="es-ES" dirty="0"/>
              <a:t>Disponibles en varios diseños y colores.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Precio:</a:t>
            </a:r>
          </a:p>
          <a:p>
            <a:pPr marL="0" indent="0">
              <a:buNone/>
            </a:pPr>
            <a:r>
              <a:rPr lang="es-ES" sz="6600" dirty="0"/>
              <a:t>1,60€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</p:spPr>
        <p:txBody>
          <a:bodyPr>
            <a:normAutofit/>
          </a:bodyPr>
          <a:lstStyle/>
          <a:p>
            <a:r>
              <a:rPr lang="es-ES" sz="8000" dirty="0">
                <a:latin typeface="Cooper Black" panose="0208090404030B020404" pitchFamily="18" charset="0"/>
              </a:rPr>
              <a:t>bolsitas</a:t>
            </a:r>
          </a:p>
        </p:txBody>
      </p:sp>
    </p:spTree>
    <p:extLst>
      <p:ext uri="{BB962C8B-B14F-4D97-AF65-F5344CB8AC3E}">
        <p14:creationId xmlns:p14="http://schemas.microsoft.com/office/powerpoint/2010/main" val="2156356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26150"/>
            <a:ext cx="8610600" cy="1293028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chemeClr val="tx1">
                    <a:lumMod val="95000"/>
                  </a:schemeClr>
                </a:solidFill>
                <a:latin typeface="Cooper Black" panose="0208090404030B020404" pitchFamily="18" charset="0"/>
              </a:rPr>
              <a:t>bolsitas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9262"/>
          <a:stretch/>
        </p:blipFill>
        <p:spPr>
          <a:xfrm>
            <a:off x="319941" y="114736"/>
            <a:ext cx="2185028" cy="3651553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12254" r="8385" b="15156"/>
          <a:stretch/>
        </p:blipFill>
        <p:spPr>
          <a:xfrm>
            <a:off x="2895600" y="114736"/>
            <a:ext cx="2250558" cy="36088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r="4350"/>
          <a:stretch/>
        </p:blipFill>
        <p:spPr>
          <a:xfrm rot="5400000">
            <a:off x="1402468" y="3327442"/>
            <a:ext cx="2543402" cy="40197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r="432"/>
          <a:stretch/>
        </p:blipFill>
        <p:spPr>
          <a:xfrm>
            <a:off x="8685181" y="2423671"/>
            <a:ext cx="2821019" cy="40197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9664" r="3671" b="11203"/>
          <a:stretch/>
        </p:blipFill>
        <p:spPr>
          <a:xfrm>
            <a:off x="5536789" y="2430593"/>
            <a:ext cx="2788504" cy="4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54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s-ES" dirty="0"/>
              <a:t>Ref.: 003</a:t>
            </a:r>
          </a:p>
          <a:p>
            <a:pPr marL="0" indent="0">
              <a:buNone/>
            </a:pPr>
            <a:r>
              <a:rPr lang="es-ES" b="1" i="1" dirty="0"/>
              <a:t>Características:</a:t>
            </a:r>
          </a:p>
          <a:p>
            <a:pPr marL="0" indent="0">
              <a:buNone/>
            </a:pPr>
            <a:r>
              <a:rPr lang="es-ES" dirty="0"/>
              <a:t>Bolsita con forma de ratón hecha de fieltro para guardar cualquier cosa de pequeño tamaño.</a:t>
            </a:r>
          </a:p>
          <a:p>
            <a:pPr marL="0" indent="0">
              <a:buNone/>
            </a:pPr>
            <a:r>
              <a:rPr lang="es-ES" dirty="0"/>
              <a:t>Es algo más grande que las demás.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Precio:</a:t>
            </a:r>
          </a:p>
          <a:p>
            <a:pPr marL="0" indent="0">
              <a:buNone/>
            </a:pPr>
            <a:r>
              <a:rPr lang="es-ES" sz="6600" dirty="0"/>
              <a:t>2€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</p:spPr>
        <p:txBody>
          <a:bodyPr>
            <a:normAutofit/>
          </a:bodyPr>
          <a:lstStyle/>
          <a:p>
            <a:r>
              <a:rPr lang="es-ES" sz="6000" dirty="0">
                <a:latin typeface="Cooper Black" panose="0208090404030B020404" pitchFamily="18" charset="0"/>
              </a:rPr>
              <a:t>Bolsita de ratón</a:t>
            </a:r>
          </a:p>
        </p:txBody>
      </p:sp>
    </p:spTree>
    <p:extLst>
      <p:ext uri="{BB962C8B-B14F-4D97-AF65-F5344CB8AC3E}">
        <p14:creationId xmlns:p14="http://schemas.microsoft.com/office/powerpoint/2010/main" val="42124368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5539" y="1477313"/>
            <a:ext cx="3003337" cy="5005563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</p:spPr>
        <p:txBody>
          <a:bodyPr>
            <a:normAutofit/>
          </a:bodyPr>
          <a:lstStyle/>
          <a:p>
            <a:r>
              <a:rPr lang="es-ES" sz="6000" dirty="0">
                <a:latin typeface="Cooper Black" panose="0208090404030B020404" pitchFamily="18" charset="0"/>
              </a:rPr>
              <a:t>Bolsita de ratón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1752" y="1477315"/>
            <a:ext cx="3003336" cy="50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943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s-ES" dirty="0"/>
              <a:t>Ref.: 004</a:t>
            </a:r>
          </a:p>
          <a:p>
            <a:pPr marL="0" indent="0">
              <a:buNone/>
            </a:pPr>
            <a:r>
              <a:rPr lang="es-ES" b="1" i="1" dirty="0"/>
              <a:t>Características:</a:t>
            </a:r>
          </a:p>
          <a:p>
            <a:pPr marL="0" indent="0">
              <a:buNone/>
            </a:pPr>
            <a:r>
              <a:rPr lang="es-ES" dirty="0"/>
              <a:t>Búhos hechos de fieltro que se pueden utilizar como cojín o como decoración.</a:t>
            </a:r>
          </a:p>
          <a:p>
            <a:pPr marL="0" indent="0">
              <a:buNone/>
            </a:pPr>
            <a:r>
              <a:rPr lang="es-ES" dirty="0"/>
              <a:t>Disponibles en varios diseños y colores.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Precio:</a:t>
            </a:r>
          </a:p>
          <a:p>
            <a:pPr marL="0" indent="0">
              <a:buNone/>
            </a:pPr>
            <a:r>
              <a:rPr lang="es-ES" sz="6600" dirty="0"/>
              <a:t>4€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000" dirty="0">
                <a:latin typeface="Cooper Black" panose="0208090404030B020404" pitchFamily="18" charset="0"/>
              </a:rPr>
              <a:t>búhos</a:t>
            </a:r>
          </a:p>
        </p:txBody>
      </p:sp>
    </p:spTree>
    <p:extLst>
      <p:ext uri="{BB962C8B-B14F-4D97-AF65-F5344CB8AC3E}">
        <p14:creationId xmlns:p14="http://schemas.microsoft.com/office/powerpoint/2010/main" val="749838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109</TotalTime>
  <Words>204</Words>
  <Application>Microsoft Office PowerPoint</Application>
  <PresentationFormat>Panorámica</PresentationFormat>
  <Paragraphs>59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Cooper Black</vt:lpstr>
      <vt:lpstr>Estela de condensación</vt:lpstr>
      <vt:lpstr>CATÁLOGO</vt:lpstr>
      <vt:lpstr>pINS</vt:lpstr>
      <vt:lpstr>pINS</vt:lpstr>
      <vt:lpstr>pINS</vt:lpstr>
      <vt:lpstr>bolsitas</vt:lpstr>
      <vt:lpstr>bolsitas</vt:lpstr>
      <vt:lpstr>Bolsita de ratón</vt:lpstr>
      <vt:lpstr>Bolsita de ratón</vt:lpstr>
      <vt:lpstr>búhos</vt:lpstr>
      <vt:lpstr>búhos</vt:lpstr>
      <vt:lpstr>CAMISETAS BLANCAS</vt:lpstr>
      <vt:lpstr>CAMISETAS color</vt:lpstr>
      <vt:lpstr>ELCANOMARKET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Manuel Clemente Carrillo</dc:creator>
  <cp:lastModifiedBy>Manuel Clemente Carrillo</cp:lastModifiedBy>
  <cp:revision>12</cp:revision>
  <dcterms:created xsi:type="dcterms:W3CDTF">2017-03-17T15:45:10Z</dcterms:created>
  <dcterms:modified xsi:type="dcterms:W3CDTF">2017-03-17T17:34:38Z</dcterms:modified>
</cp:coreProperties>
</file>