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93" d="100"/>
          <a:sy n="93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32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00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18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7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60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15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9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24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2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21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90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9131-415C-4812-B2BA-0CE8EED3FE84}" type="datetimeFigureOut">
              <a:rPr lang="es-ES" smtClean="0"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8F35F-0AF9-475C-852D-79098D6F4A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33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Elipse"/>
          <p:cNvSpPr/>
          <p:nvPr/>
        </p:nvSpPr>
        <p:spPr>
          <a:xfrm>
            <a:off x="2393758" y="1709078"/>
            <a:ext cx="3528392" cy="30160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150788" y="2294246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PRESIDENTE:</a:t>
            </a:r>
          </a:p>
          <a:p>
            <a:r>
              <a:rPr lang="es-ES" dirty="0" smtClean="0"/>
              <a:t>GABRIELA</a:t>
            </a:r>
            <a:endParaRPr lang="es-ES" dirty="0"/>
          </a:p>
          <a:p>
            <a:r>
              <a:rPr lang="es-ES" dirty="0" smtClean="0"/>
              <a:t>TESORERO</a:t>
            </a:r>
            <a:r>
              <a:rPr lang="es-ES" dirty="0" smtClean="0"/>
              <a:t>:</a:t>
            </a:r>
            <a:endParaRPr lang="es-ES" dirty="0"/>
          </a:p>
          <a:p>
            <a:r>
              <a:rPr lang="es-ES" dirty="0" smtClean="0"/>
              <a:t>NURSEL</a:t>
            </a:r>
            <a:endParaRPr lang="es-ES" dirty="0" smtClean="0"/>
          </a:p>
          <a:p>
            <a:r>
              <a:rPr lang="es-ES" dirty="0" smtClean="0"/>
              <a:t>SECRETARIO</a:t>
            </a:r>
            <a:r>
              <a:rPr lang="es-ES" dirty="0" smtClean="0"/>
              <a:t>:</a:t>
            </a:r>
            <a:endParaRPr lang="es-ES" dirty="0"/>
          </a:p>
          <a:p>
            <a:r>
              <a:rPr lang="es-ES" dirty="0" smtClean="0"/>
              <a:t>CRITINA L</a:t>
            </a:r>
            <a:endParaRPr lang="es-ES" dirty="0" smtClean="0"/>
          </a:p>
        </p:txBody>
      </p:sp>
      <p:sp>
        <p:nvSpPr>
          <p:cNvPr id="15" name="14 Conector"/>
          <p:cNvSpPr/>
          <p:nvPr/>
        </p:nvSpPr>
        <p:spPr>
          <a:xfrm>
            <a:off x="2986020" y="305585"/>
            <a:ext cx="2927994" cy="144662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3588537" y="360469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DTO DE ADMIN. Y  FINANZAS:</a:t>
            </a:r>
          </a:p>
          <a:p>
            <a:r>
              <a:rPr lang="es-ES" sz="1600" dirty="0" smtClean="0"/>
              <a:t>-GABRIELA</a:t>
            </a:r>
          </a:p>
          <a:p>
            <a:r>
              <a:rPr lang="es-ES" sz="1600" dirty="0" smtClean="0"/>
              <a:t>-</a:t>
            </a:r>
            <a:r>
              <a:rPr lang="es-ES" sz="1600" dirty="0" smtClean="0"/>
              <a:t>NURSEL</a:t>
            </a:r>
          </a:p>
          <a:p>
            <a:r>
              <a:rPr lang="es-ES" sz="1600" dirty="0" smtClean="0"/>
              <a:t>-CRISTINA L.</a:t>
            </a:r>
            <a:endParaRPr lang="es-ES" sz="1600" dirty="0" smtClean="0"/>
          </a:p>
        </p:txBody>
      </p:sp>
      <p:sp>
        <p:nvSpPr>
          <p:cNvPr id="21" name="20 Conector"/>
          <p:cNvSpPr/>
          <p:nvPr/>
        </p:nvSpPr>
        <p:spPr>
          <a:xfrm>
            <a:off x="5799732" y="1742545"/>
            <a:ext cx="2357016" cy="2188413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6222156" y="2051921"/>
            <a:ext cx="15121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DTO DE MARKETING:</a:t>
            </a:r>
          </a:p>
          <a:p>
            <a:r>
              <a:rPr lang="es-ES" sz="1600" dirty="0" smtClean="0"/>
              <a:t>-</a:t>
            </a:r>
            <a:r>
              <a:rPr lang="es-ES" sz="1600" dirty="0" smtClean="0"/>
              <a:t>NURSEL</a:t>
            </a:r>
            <a:endParaRPr lang="es-ES" sz="1600" dirty="0" smtClean="0"/>
          </a:p>
          <a:p>
            <a:r>
              <a:rPr lang="es-ES" sz="1600" dirty="0" smtClean="0"/>
              <a:t>-</a:t>
            </a:r>
            <a:r>
              <a:rPr lang="es-ES" sz="1600" dirty="0" smtClean="0"/>
              <a:t>ALEX</a:t>
            </a:r>
            <a:endParaRPr lang="es-ES" sz="1600" dirty="0" smtClean="0"/>
          </a:p>
          <a:p>
            <a:r>
              <a:rPr lang="es-ES" sz="1600" dirty="0" smtClean="0"/>
              <a:t>-</a:t>
            </a:r>
            <a:r>
              <a:rPr lang="es-ES" sz="1600" dirty="0" smtClean="0"/>
              <a:t>LUIS</a:t>
            </a:r>
          </a:p>
          <a:p>
            <a:r>
              <a:rPr lang="es-ES" sz="1600" dirty="0" smtClean="0"/>
              <a:t>-ABDELALI</a:t>
            </a:r>
          </a:p>
          <a:p>
            <a:r>
              <a:rPr lang="es-ES" sz="1600" dirty="0" smtClean="0"/>
              <a:t>JUNIOR</a:t>
            </a:r>
            <a:endParaRPr lang="es-ES" sz="1600" dirty="0" smtClean="0"/>
          </a:p>
        </p:txBody>
      </p:sp>
      <p:sp>
        <p:nvSpPr>
          <p:cNvPr id="23" name="22 Elipse"/>
          <p:cNvSpPr/>
          <p:nvPr/>
        </p:nvSpPr>
        <p:spPr>
          <a:xfrm>
            <a:off x="4120474" y="4437112"/>
            <a:ext cx="2527150" cy="21328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4535996" y="4718710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DTO DE PRODUCCIÓN:</a:t>
            </a:r>
          </a:p>
          <a:p>
            <a:r>
              <a:rPr lang="es-ES" sz="1600" dirty="0" smtClean="0"/>
              <a:t>-JUNIOR</a:t>
            </a:r>
          </a:p>
          <a:p>
            <a:r>
              <a:rPr lang="es-ES" sz="1600" dirty="0" smtClean="0"/>
              <a:t>-SERGIO</a:t>
            </a:r>
          </a:p>
          <a:p>
            <a:r>
              <a:rPr lang="es-ES" sz="1600" dirty="0" smtClean="0"/>
              <a:t>-KUMAR</a:t>
            </a:r>
          </a:p>
          <a:p>
            <a:r>
              <a:rPr lang="es-ES" sz="1600" dirty="0" smtClean="0"/>
              <a:t>-</a:t>
            </a:r>
            <a:r>
              <a:rPr lang="es-ES" sz="1600" dirty="0" smtClean="0"/>
              <a:t>FLOR</a:t>
            </a:r>
          </a:p>
          <a:p>
            <a:r>
              <a:rPr lang="es-ES" sz="1600" dirty="0" smtClean="0"/>
              <a:t>-MIGUEL</a:t>
            </a:r>
            <a:endParaRPr lang="es-ES" sz="1600" dirty="0" smtClean="0"/>
          </a:p>
        </p:txBody>
      </p:sp>
      <p:sp>
        <p:nvSpPr>
          <p:cNvPr id="25" name="24 Elipse"/>
          <p:cNvSpPr/>
          <p:nvPr/>
        </p:nvSpPr>
        <p:spPr>
          <a:xfrm>
            <a:off x="971600" y="3749289"/>
            <a:ext cx="2232248" cy="19517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1294644" y="4186535"/>
            <a:ext cx="1677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DTO DE COMUNICACIÓN:</a:t>
            </a:r>
          </a:p>
          <a:p>
            <a:r>
              <a:rPr lang="es-ES" sz="1600" dirty="0" smtClean="0"/>
              <a:t>-CRISTINA P.</a:t>
            </a:r>
          </a:p>
          <a:p>
            <a:r>
              <a:rPr lang="es-ES" sz="1600" dirty="0" smtClean="0"/>
              <a:t>-HAJAR</a:t>
            </a:r>
            <a:endParaRPr lang="es-ES" sz="1600" dirty="0"/>
          </a:p>
        </p:txBody>
      </p:sp>
      <p:sp>
        <p:nvSpPr>
          <p:cNvPr id="27" name="26 Elipse"/>
          <p:cNvSpPr/>
          <p:nvPr/>
        </p:nvSpPr>
        <p:spPr>
          <a:xfrm>
            <a:off x="369268" y="1114500"/>
            <a:ext cx="2232248" cy="232421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900678" y="1176572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DTO DE COMPRAS:</a:t>
            </a:r>
          </a:p>
          <a:p>
            <a:r>
              <a:rPr lang="es-ES" sz="1600" dirty="0" smtClean="0"/>
              <a:t>-CRISTINA P</a:t>
            </a:r>
          </a:p>
          <a:p>
            <a:r>
              <a:rPr lang="es-ES" sz="1600" dirty="0" smtClean="0"/>
              <a:t>-HAJAR</a:t>
            </a:r>
          </a:p>
          <a:p>
            <a:r>
              <a:rPr lang="es-ES" sz="1600" dirty="0" smtClean="0"/>
              <a:t>-ANA MARIA</a:t>
            </a:r>
          </a:p>
          <a:p>
            <a:r>
              <a:rPr lang="es-ES" sz="1600" dirty="0" smtClean="0"/>
              <a:t>-MARRUAN</a:t>
            </a:r>
          </a:p>
          <a:p>
            <a:r>
              <a:rPr lang="es-ES" sz="1600" dirty="0" smtClean="0"/>
              <a:t>-ABDELALI</a:t>
            </a:r>
          </a:p>
          <a:p>
            <a:r>
              <a:rPr lang="es-ES" sz="1600" dirty="0" smtClean="0"/>
              <a:t>-ALBERTO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549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81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www.intercambiosvirtuales.org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www.intercambiosvirtuales.org</dc:creator>
  <cp:lastModifiedBy>Usuario</cp:lastModifiedBy>
  <cp:revision>8</cp:revision>
  <dcterms:created xsi:type="dcterms:W3CDTF">2002-03-12T20:18:41Z</dcterms:created>
  <dcterms:modified xsi:type="dcterms:W3CDTF">2017-01-12T15:00:18Z</dcterms:modified>
</cp:coreProperties>
</file>