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5" r:id="rId4"/>
    <p:sldId id="263" r:id="rId5"/>
    <p:sldId id="264" r:id="rId6"/>
    <p:sldId id="265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94" r:id="rId27"/>
    <p:sldId id="295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9F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2" autoAdjust="0"/>
    <p:restoredTop sz="94667" autoAdjust="0"/>
  </p:normalViewPr>
  <p:slideViewPr>
    <p:cSldViewPr>
      <p:cViewPr>
        <p:scale>
          <a:sx n="72" d="100"/>
          <a:sy n="72" d="100"/>
        </p:scale>
        <p:origin x="-46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E9C417-3ECB-4B53-B596-CB59CA1C6FA6}" type="datetimeFigureOut">
              <a:rPr lang="es-ES" smtClean="0"/>
              <a:pPr/>
              <a:t>29/03/2017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1E6EB3-C0FB-40AC-B29F-C715CC6908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576" y="3573016"/>
            <a:ext cx="8229600" cy="15716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Cooperativa de 3º ESO</a:t>
            </a:r>
          </a:p>
          <a:p>
            <a:pPr algn="ctr">
              <a:buNone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I.E.S. Inventor Cosme García</a:t>
            </a:r>
            <a:endParaRPr lang="es-ES" sz="24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364" y="2060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13000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M8</a:t>
            </a:r>
            <a:endParaRPr lang="es-ES" sz="13000" dirty="0">
              <a:solidFill>
                <a:schemeClr val="bg2">
                  <a:lumMod val="90000"/>
                </a:schemeClr>
              </a:solidFill>
              <a:latin typeface="Ravie" pitchFamily="82" charset="0"/>
            </a:endParaRPr>
          </a:p>
        </p:txBody>
      </p:sp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214446" cy="44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ESPÁRRAGOS DE NAVARRA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7_1603\ESPARRA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24128" y="2636912"/>
            <a:ext cx="2976331" cy="22322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85786" y="214311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Tiernos espárragos blancos de Navarra, cultivados en la ribera  del Ebro. Pelados a mano.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720. 9 a 12 frutos.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Peso Neto 660 gramos. 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20.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Precio: 4,50€.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ALCACHOFAS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7_1603\ALCACHOF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276872"/>
            <a:ext cx="2099822" cy="27997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1071538" y="228599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Tiernos corazones de alcachofas  cultivados  en la huerta riojana.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16/20 frutos. Peso neto 660 gramos. </a:t>
            </a: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21.</a:t>
            </a: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lnSpc>
                <a:spcPct val="90000"/>
              </a:lnSpc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3,25 €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488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atin typeface="Bradley Hand ITC" pitchFamily="66" charset="0"/>
              </a:rPr>
              <a:t> 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CONSERVAS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3-CONSERV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68144" y="2132856"/>
            <a:ext cx="2784309" cy="20882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85786" y="1214422"/>
            <a:ext cx="364332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Cardo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Neto 660 gramos.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22.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  <a:p>
            <a:pPr marL="448056" marR="36576" indent="-384048" algn="just" fontAlgn="auto"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defRPr/>
            </a:pP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Alubia verde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660 Neto gramos.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23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_tradn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defRPr/>
            </a:pP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Borraja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Peso 660 Neto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24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143240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PUERROS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PUER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00826" y="2071678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857224" y="2214554"/>
            <a:ext cx="47149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Puerros Primera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720. 8/12 finos. Peso Neto 660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25.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2,00€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57488" y="5857892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GUINDILLAS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3" descr="C:\Users\juanan\Desktop\Catalogo geen grapes\108_1703\GUINDILLA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928802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857224" y="171448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defRPr/>
            </a:pP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Guindillas en vinagre extra.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370. Peso Neto 320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26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defRPr/>
            </a:pP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Guindillas en aceite al ajillo.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250. Peso Neto 185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27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1,60€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857488" y="614364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ALEGRÍAS RIOJANAS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ALEGR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500306"/>
            <a:ext cx="2857500" cy="2143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214311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Alegrías riojanas</a:t>
            </a: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Variedad de guindilla originaria de la  Rioja. Son muy picantes y de color rojo.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100.Peso neto 90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28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1,00€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357554" y="5857892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PIMIENTOS DEL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PIQUILLO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PIMIENTO-PIQUIL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80112" y="2492896"/>
            <a:ext cx="2857500" cy="2143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24288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Pimientos del piquillo enteros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de intenso color rojo, ideales para rellenar. Pelados a mano.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425. 18/22 frutos. Peso neto 690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29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2,70 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214678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PIMIENTOS 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NAJERANOS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9_1803\PIMIENT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857364"/>
            <a:ext cx="2143125" cy="2857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1714488"/>
            <a:ext cx="49292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Pimiento najerano en tiras de primera.</a:t>
            </a:r>
            <a:r>
              <a:rPr lang="es-ES_tradnl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pimientos najeranos de la IPG Pimiento Riojano son autóctonos. Son pimientos de color rojo firme y carnoso. Sabrosos, de textura delicada, no pican, no tienen acidez y resultan finos y agradables al paladar.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Tarro 445. Peso Neto 390 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30.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2,40 €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928926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72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DULCES Y CARAMELOS</a:t>
            </a:r>
            <a:endParaRPr lang="es-ES" sz="7200" dirty="0">
              <a:ln>
                <a:solidFill>
                  <a:schemeClr val="bg2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FARDELEJOS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irc_mi" descr="http://www.fardelejoslapala.com/img/cms/fardelejos_lapala_partido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571744"/>
            <a:ext cx="2905125" cy="2209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395536" y="2000240"/>
            <a:ext cx="52565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fardelejos son un dulce de origen árabe típico de </a:t>
            </a:r>
            <a:r>
              <a:rPr lang="es-ES_tradnl" sz="20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Arnedo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en la Rioja Baja; pero extendido a toda la región. Están elaborados con hojaldre y rellenos de una pasta   de  almendra, huevo y azúcar.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Caja / 6 fardelejos: 4,50€ (Ref. 31)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Caja / 12 fardelejos: 8,00€ (Ref. 32)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143240" y="614364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929330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8900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M8 </a:t>
            </a:r>
            <a:r>
              <a:rPr lang="es-ES" dirty="0" smtClean="0">
                <a:solidFill>
                  <a:schemeClr val="bg2">
                    <a:lumMod val="90000"/>
                  </a:schemeClr>
                </a:solidFill>
                <a:latin typeface="Ravie" pitchFamily="82" charset="0"/>
              </a:rPr>
              <a:t>informa:</a:t>
            </a:r>
            <a:endParaRPr lang="es-ES" dirty="0">
              <a:solidFill>
                <a:schemeClr val="bg2">
                  <a:lumMod val="90000"/>
                </a:schemeClr>
              </a:solidFill>
              <a:latin typeface="Ravie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2924944"/>
            <a:ext cx="7248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Arial" pitchFamily="34" charset="0"/>
              </a:rPr>
              <a:t>El IVA está incluido en los precios del catálogo.</a:t>
            </a:r>
          </a:p>
          <a:p>
            <a:pPr algn="just"/>
            <a:endParaRPr lang="es-ES" sz="24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Arial" pitchFamily="34" charset="0"/>
              </a:rPr>
              <a:t>Los gastos de transporte son a cargo del comprador.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FRUTAS DE LA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RIOJA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irc_mi" descr="http://www.dulceselavion.es/tienda/51-220-thickbox/frutas-banadas-con-chocolate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357430"/>
            <a:ext cx="1714512" cy="209707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250030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Frutas de La Rioja. Frutas confitadas y bañadas en cobertura de chocolate.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Bolsa 500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33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8,00 €.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00364" y="6072206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CEREZAS AL</a:t>
            </a:r>
            <a:b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MARRASQUINO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3 Marcador de contenido" descr="http://www.dulceselavion.es/images/dulces/cerezas-al-marrasquino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357430"/>
            <a:ext cx="1817281" cy="20474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857224" y="221455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Cerezas al Marrasquino. Cerezas confitadas maceradas en licor confitadas y cubiertas en finísimo chocolate.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Bolsa 500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34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7,00 €.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14678" y="5929330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1695" y="404664"/>
            <a:ext cx="8229600" cy="1143000"/>
          </a:xfrm>
        </p:spPr>
        <p:txBody>
          <a:bodyPr/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CIRUELAS PASAS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6" name="irc_mi" descr="http://www.supereko.net/media/catalog/product/cache/1/image/9df78eab33525d08d6e5fb8d27136e95/D/S/DSC00101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357430"/>
            <a:ext cx="2524125" cy="25241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571472" y="185736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Ciruelas  de la variedad Claudia Reina Verde con la denominación de origen “Ciruela de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Nalda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s-E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Quel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”. Caracterizadas por su dulzura y su predisposición a ser secadas.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500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35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2,50 €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000364" y="5929330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UVAS PASAS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6" name="irc_mi" descr="http://www.supereko.net/media/catalog/product/cache/1/image/9df78eab33525d08d6e5fb8d27136e95/d/s/dsc00079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285992"/>
            <a:ext cx="2071702" cy="221457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714348" y="178592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Uvas pasas de moscatel.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400gramos.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36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2,50 €.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Uvas pasas sin semillas.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400gramos.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37</a:t>
            </a: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2,50 €.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>
              <a:ln>
                <a:solidFill>
                  <a:schemeClr val="bg2"/>
                </a:solidFill>
              </a:ln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928926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supereko.net/media/catalog/product/cache/1/small_image/103x98/9df78eab33525d08d6e5fb8d27136e95/d/s/dsc00095_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643182"/>
            <a:ext cx="1928826" cy="207170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OREJONES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28662" y="207167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Orejones de albaricoque.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400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38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3,40 €.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Orejones de melocotón.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Bandeja 300 gramos.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39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3,40 €.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000364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juanan\Desktop\Catalogo geen grapes\sinto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857364"/>
            <a:ext cx="1071570" cy="10715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CARAMELOS </a:t>
            </a:r>
            <a:b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EL AVIÓN</a:t>
            </a:r>
            <a:endParaRPr lang="es-E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1857364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Sintox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.(Bolsas de 1Kilo).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Miel (Ref.40).7,00 €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Menta (Ref.41).7,00 €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Limón (Ref.42).7,00 €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Toffees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.(Bolsas de 1Kilo). 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Nata (Ref.43).7,00 €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Moka (ref.44).7,00 €</a:t>
            </a:r>
          </a:p>
          <a:p>
            <a:pPr marL="448056" marR="36576" lvl="2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Crema (Ref.45).7,00 €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Pastillas de  café con leche.(Ref.46).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Bolsas de 1 Kilo.(9,00 €).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endParaRPr lang="es-ES" sz="15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Toffees</a:t>
            </a: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 chocolate.(Ref.47).</a:t>
            </a:r>
          </a:p>
          <a:p>
            <a:pPr marL="448056" marR="36576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5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Bolsas de 1Kilo.(9,00 €).</a:t>
            </a:r>
          </a:p>
        </p:txBody>
      </p:sp>
      <p:pic>
        <p:nvPicPr>
          <p:cNvPr id="9" name="Picture 4" descr="C:\Users\juanan\Desktop\Catalogo geen grapes\na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143248"/>
            <a:ext cx="1071570" cy="107157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pic>
        <p:nvPicPr>
          <p:cNvPr id="11" name="Picture 3" descr="C:\Users\juanan\Desktop\Catalogo geen grapes\chocola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500570"/>
            <a:ext cx="1087530" cy="108753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3000364" y="600076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Gastos de transporte no incluidos</a:t>
            </a:r>
            <a:endParaRPr lang="es-ES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143644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spc="-10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Ravie" pitchFamily="82" charset="0"/>
              </a:rPr>
              <a:t>Esperamos que esta selección de productos sean de vuestro agrado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0003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Para  solicitar  más  información  o realizar  un pedido podéis contactar  con:</a:t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/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3200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  <a:t>M</a:t>
            </a:r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  <a:t>8cosme@gmail.com</a:t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</a:br>
            <a: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  <a:t/>
            </a:r>
            <a:br>
              <a:rPr lang="es-ES" sz="3200" b="1" dirty="0" smtClean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Ravie" pitchFamily="8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I.E.S. INVENTOR COSME GARCÍA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C/. República Argentina, nº 68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Logroño 26006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(La Rioja)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Teléfono: 941287932</a:t>
            </a:r>
            <a:b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</a:br>
            <a:r>
              <a:rPr lang="es-ES" sz="2000" dirty="0">
                <a:ln>
                  <a:solidFill>
                    <a:srgbClr val="4E5B6F"/>
                  </a:solidFill>
                </a:ln>
                <a:latin typeface="MV Boli" pitchFamily="2" charset="0"/>
                <a:cs typeface="MV Boli" pitchFamily="2" charset="0"/>
              </a:rPr>
              <a:t>Fax: 941287933</a:t>
            </a: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/>
            </a:r>
            <a:br>
              <a:rPr lang="es-ES" sz="1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000768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66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PATÉS, QUESOS Y EMBUTIDOS</a:t>
            </a:r>
            <a:endParaRPr lang="es-ES" sz="6600" dirty="0">
              <a:ln>
                <a:solidFill>
                  <a:schemeClr val="bg2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PATÉ EL ROBLEDILLO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8" name="7 Imagen" descr="Productos de Patés El Robledill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32856"/>
            <a:ext cx="3334076" cy="3035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611560" y="1268760"/>
            <a:ext cx="46434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marR="36576" indent="-384048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elaborado de forma artesanal a partir de la mezcla de hígado con tocino de cerdo, condimentado con sal y especias.</a:t>
            </a:r>
          </a:p>
          <a:p>
            <a:pPr marL="448056" marR="36576" indent="-384048"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de 110 gramos.</a:t>
            </a:r>
          </a:p>
          <a:p>
            <a:pPr marL="448056" marR="36576" indent="-384048" algn="just" fontAlgn="auto">
              <a:spcAft>
                <a:spcPts val="0"/>
              </a:spcAft>
              <a:buBlip>
                <a:blip r:embed="rId3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Variedades: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Campaña: (Ref. 01)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 Pimienta: (Ref. 02)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las Finas Hierbas: (Ref. 03)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al Tinto de Rioja: (Ref. 04)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al Roquefort: (Ref. 05)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Trufado: (Ref. 06)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Setas: (Ref. 07)</a:t>
            </a:r>
          </a:p>
          <a:p>
            <a:pPr marL="905256" marR="36576" lvl="1" indent="-384048" algn="just" fontAlgn="auto"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lvl="1" indent="-384048" algn="just"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Pate trufado: 2,30 €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setas: 2,30 €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resto: 1,50 €</a:t>
            </a:r>
            <a:endParaRPr lang="es-ES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436096" y="5877272"/>
            <a:ext cx="3445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200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PATÉ ALTO IREGUA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7" name="irc_mi" descr="http://m2.11870.com/multimedia/imagenes/pl_6a11d0df622ebb6988b55529138a1b0e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357430"/>
            <a:ext cx="2981325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Rectángulo"/>
          <p:cNvSpPr/>
          <p:nvPr/>
        </p:nvSpPr>
        <p:spPr>
          <a:xfrm>
            <a:off x="642910" y="178592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spcBef>
                <a:spcPts val="0"/>
              </a:spcBef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 elaborado de forma artesanal.</a:t>
            </a:r>
          </a:p>
          <a:p>
            <a:pPr marL="448056" marR="36576" indent="-384048" algn="just">
              <a:spcBef>
                <a:spcPts val="0"/>
              </a:spcBef>
              <a:buBlip>
                <a:blip r:embed="rId3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spcBef>
                <a:spcPts val="0"/>
              </a:spcBef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Envase: Lata de 100 gramos.</a:t>
            </a:r>
          </a:p>
          <a:p>
            <a:pPr marL="448056" marR="36576" indent="-384048" algn="just">
              <a:spcBef>
                <a:spcPts val="0"/>
              </a:spcBef>
              <a:buBlip>
                <a:blip r:embed="rId3"/>
              </a:buBlip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spcBef>
                <a:spcPts val="0"/>
              </a:spcBef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Variedades: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Campaña: (Ref. 08)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 Pimienta: (Ref. 09)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 las Finas Hierbas: (Ref. 10)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Artesano de Jabugo: (Ref. 11)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al Oporto: (Ref. 12)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Artesano: (Ref. 13)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 de Hígado: (Ref. 14)</a:t>
            </a:r>
          </a:p>
          <a:p>
            <a:pPr marL="905256" marR="36576" lvl="1" indent="-384048" algn="just">
              <a:spcBef>
                <a:spcPts val="0"/>
              </a:spcBef>
              <a:buClr>
                <a:schemeClr val="accent1"/>
              </a:buClr>
              <a:buSzPct val="80000"/>
              <a:buBlip>
                <a:blip r:embed="rId4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Paté de Trufa:(Ref.15)</a:t>
            </a:r>
          </a:p>
          <a:p>
            <a:pPr marL="0" marR="36576" lvl="1" algn="just" fontAlgn="auto">
              <a:spcBef>
                <a:spcPts val="0"/>
              </a:spcBef>
              <a:spcAft>
                <a:spcPts val="0"/>
              </a:spcAft>
              <a:buSzPct val="80000"/>
              <a:buBlip>
                <a:blip r:embed="rId5"/>
              </a:buBlip>
              <a:defRPr/>
            </a:pP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3"/>
              </a:buBlip>
              <a:defRPr/>
            </a:pPr>
            <a:r>
              <a:rPr lang="es-E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 0,90 €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932040" y="566124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QUESO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Picture 2" descr="C:\Users\juanan\Desktop\Catalogo geen grapes\108_1703\QU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357430"/>
            <a:ext cx="3168352" cy="23762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0"/>
          </a:effectLst>
          <a:scene3d>
            <a:camera prst="isometricOffAxis2Left">
              <a:rot lat="600000" lon="20400000" rev="0"/>
            </a:camera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7" name="6 Rectángulo"/>
          <p:cNvSpPr/>
          <p:nvPr/>
        </p:nvSpPr>
        <p:spPr>
          <a:xfrm>
            <a:off x="642910" y="221455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Queso de oveja elaborado con leche pasteurizada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 al vacío. ½ kilo.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Referencia: 16</a:t>
            </a: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endParaRPr lang="es-E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Clr>
                <a:srgbClr val="FFFB03"/>
              </a:buClr>
              <a:buSzPct val="100000"/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Precio: 6,30€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76056" y="580526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SALCHICHÓN</a:t>
            </a:r>
            <a:endParaRPr lang="es-ES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6" name="7 Marcador de contenido" descr="http://www.altoiregua.es/productos/images/marco_emb03.jpg"/>
          <p:cNvPicPr>
            <a:picLocks/>
          </p:cNvPicPr>
          <p:nvPr/>
        </p:nvPicPr>
        <p:blipFill>
          <a:blip r:embed="rId2" cstate="print"/>
          <a:srcRect l="9324" t="4480" r="7249" b="2626"/>
          <a:stretch>
            <a:fillRect/>
          </a:stretch>
        </p:blipFill>
        <p:spPr bwMode="auto">
          <a:xfrm rot="1136803">
            <a:off x="6610081" y="1290649"/>
            <a:ext cx="1303251" cy="4344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Rectángulo"/>
          <p:cNvSpPr/>
          <p:nvPr/>
        </p:nvSpPr>
        <p:spPr>
          <a:xfrm>
            <a:off x="755576" y="1844824"/>
            <a:ext cx="4572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Embutido elaborado de forma artesanal. Realizado con lomo de cerdo,  tripa natural, sal y especias.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Envasados al vacío.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17.</a:t>
            </a:r>
          </a:p>
          <a:p>
            <a:pPr marL="448056" marR="36576" indent="-384048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Precios:</a:t>
            </a:r>
          </a:p>
          <a:p>
            <a:pPr marL="905256" marR="36576" lvl="1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Sarta  (aprox. 400 gramos): 3,60€</a:t>
            </a:r>
          </a:p>
          <a:p>
            <a:pPr marL="905256" marR="36576" lvl="1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Kilo: 9,00 €</a:t>
            </a:r>
          </a:p>
          <a:p>
            <a:pPr marL="905256" marR="36576" lvl="1" indent="-384048" algn="just">
              <a:defRPr/>
            </a:pPr>
            <a:endParaRPr lang="es-ES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347864" y="6021288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5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CHORIZO RIOJANO</a:t>
            </a:r>
            <a:endParaRPr lang="es-ES" sz="5400" dirty="0">
              <a:ln>
                <a:solidFill>
                  <a:schemeClr val="bg2"/>
                </a:solidFill>
              </a:ln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pic>
        <p:nvPicPr>
          <p:cNvPr id="7" name="6 Imagen" descr="http://www.altoiregua.es/productos/images/marco_emb01.jpg"/>
          <p:cNvPicPr/>
          <p:nvPr/>
        </p:nvPicPr>
        <p:blipFill>
          <a:blip r:embed="rId2" cstate="print"/>
          <a:srcRect l="7620" t="5280" r="3527" b="2880"/>
          <a:stretch>
            <a:fillRect/>
          </a:stretch>
        </p:blipFill>
        <p:spPr bwMode="auto">
          <a:xfrm>
            <a:off x="7715272" y="1357298"/>
            <a:ext cx="1152128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Marcador de contenido" descr="http://www.altoiregua.es/productos/images/marco_emb02.jpg"/>
          <p:cNvPicPr>
            <a:picLocks/>
          </p:cNvPicPr>
          <p:nvPr/>
        </p:nvPicPr>
        <p:blipFill>
          <a:blip r:embed="rId3" cstate="print"/>
          <a:srcRect l="8045" t="4800" r="6144" b="4752"/>
          <a:stretch>
            <a:fillRect/>
          </a:stretch>
        </p:blipFill>
        <p:spPr bwMode="auto">
          <a:xfrm rot="21085603">
            <a:off x="6137109" y="1703482"/>
            <a:ext cx="1097732" cy="38284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Rectángulo"/>
          <p:cNvSpPr/>
          <p:nvPr/>
        </p:nvSpPr>
        <p:spPr>
          <a:xfrm>
            <a:off x="899592" y="177281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Chorizos riojanos  elaborados y curados de forma artesanal. </a:t>
            </a:r>
          </a:p>
          <a:p>
            <a:pPr marL="448056" marR="36576" indent="-384048" algn="just">
              <a:buBlip>
                <a:blip r:embed="rId4"/>
              </a:buBlip>
              <a:defRPr/>
            </a:pPr>
            <a:endParaRPr lang="es-E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Envasados al vacío.</a:t>
            </a:r>
            <a:endParaRPr lang="es-E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endParaRPr lang="es-E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Referencia: 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Dulce: 18.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Picante: 19.</a:t>
            </a:r>
          </a:p>
          <a:p>
            <a:pPr marL="448056" marR="36576" indent="-384048" algn="just">
              <a:buBlip>
                <a:blip r:embed="rId6"/>
              </a:buBlip>
              <a:defRPr/>
            </a:pPr>
            <a:endParaRPr lang="es-E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8056" marR="36576" indent="-384048" algn="just">
              <a:buBlip>
                <a:blip r:embed="rId4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Precio: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Sarta (aprox. 400 gramos): 3,60€.</a:t>
            </a:r>
          </a:p>
          <a:p>
            <a:pPr marL="905256" marR="36576" lvl="1" indent="-384048" algn="just">
              <a:buClr>
                <a:schemeClr val="accent1"/>
              </a:buClr>
              <a:buSzPct val="80000"/>
              <a:buBlip>
                <a:blip r:embed="rId5"/>
              </a:buBlip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Kilo: 9,00 €.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28860" y="5786454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latin typeface="Bradley Hand ITC" pitchFamily="66" charset="0"/>
              </a:rPr>
              <a:t> </a:t>
            </a:r>
            <a:r>
              <a:rPr lang="es-ES" b="1" dirty="0" smtClean="0">
                <a:latin typeface="Bradley Hand ITC" pitchFamily="66" charset="0"/>
              </a:rPr>
              <a:t>Gastos de transporte no incluidos</a:t>
            </a:r>
            <a:endParaRPr lang="es-ES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214710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CONSERVAS </a:t>
            </a:r>
            <a:br>
              <a:rPr lang="es-ES" sz="4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4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/>
            </a:r>
            <a:br>
              <a:rPr lang="es-ES" sz="4400" dirty="0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</a:br>
            <a:r>
              <a:rPr lang="es-ES" sz="4400" dirty="0" err="1" smtClean="0">
                <a:ln>
                  <a:solidFill>
                    <a:schemeClr val="bg2"/>
                  </a:solidFill>
                </a:ln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vEGETALES</a:t>
            </a:r>
            <a:endParaRPr lang="es-ES" sz="4400" dirty="0">
              <a:ln>
                <a:solidFill>
                  <a:schemeClr val="bg2"/>
                </a:solidFill>
              </a:ln>
            </a:endParaRPr>
          </a:p>
        </p:txBody>
      </p:sp>
      <p:pic>
        <p:nvPicPr>
          <p:cNvPr id="5" name="il_fi" descr="http://www.google.es/url?source=imgres&amp;ct=img&amp;q=http://iescosmegarcia.edurioja.org/joomla/images/stories/cosmito.jpg&amp;sa=X&amp;ei=TipeTcDkOtH-4waz39DlCQ&amp;ved=0CAQQ8wc&amp;usg=AFQjCNF33bC605Is0K78mddSJ5E4SilQ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072206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475</TotalTime>
  <Words>1183</Words>
  <Application>Microsoft Office PowerPoint</Application>
  <PresentationFormat>Presentación en pantalla (4:3)</PresentationFormat>
  <Paragraphs>240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Concurrencia</vt:lpstr>
      <vt:lpstr>M8</vt:lpstr>
      <vt:lpstr>M8 informa:</vt:lpstr>
      <vt:lpstr>PATÉS, QUESOS Y EMBUTIDOS</vt:lpstr>
      <vt:lpstr>PATÉ EL ROBLEDILLO</vt:lpstr>
      <vt:lpstr>PATÉ ALTO IREGUA</vt:lpstr>
      <vt:lpstr>QUESO</vt:lpstr>
      <vt:lpstr>SALCHICHÓN</vt:lpstr>
      <vt:lpstr>CHORIZO RIOJANO</vt:lpstr>
      <vt:lpstr>CONSERVAS   vEGETALES</vt:lpstr>
      <vt:lpstr>ESPÁRRAGOS DE NAVARRA</vt:lpstr>
      <vt:lpstr>ALCACHOFAS</vt:lpstr>
      <vt:lpstr>CONSERVAS</vt:lpstr>
      <vt:lpstr>PUERROS</vt:lpstr>
      <vt:lpstr>GUINDILLAS</vt:lpstr>
      <vt:lpstr>ALEGRÍAS RIOJANAS</vt:lpstr>
      <vt:lpstr>PIMIENTOS DEL PIQUILLO</vt:lpstr>
      <vt:lpstr>PIMIENTOS  NAJERANOS</vt:lpstr>
      <vt:lpstr>DULCES Y CARAMELOS</vt:lpstr>
      <vt:lpstr>FARDELEJOS</vt:lpstr>
      <vt:lpstr>FRUTAS DE LA RIOJA</vt:lpstr>
      <vt:lpstr>CEREZAS AL MARRASQUINO</vt:lpstr>
      <vt:lpstr>CIRUELAS PASAS</vt:lpstr>
      <vt:lpstr>UVAS PASAS</vt:lpstr>
      <vt:lpstr>OREJONES</vt:lpstr>
      <vt:lpstr>CARAMELOS  EL AVIÓN</vt:lpstr>
      <vt:lpstr>Esperamos que esta selección de productos sean de vuestro agrado</vt:lpstr>
      <vt:lpstr>Para  solicitar  más  información  o realizar  un pedido podéis contactar  con:  M8cosme@gmail.com  I.E.S. INVENTOR COSME GARCÍA C/. República Argentina, nº 68 Logroño 26006 (La Rioja) Teléfono: 941287932 Fax: 941287933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</dc:creator>
  <cp:lastModifiedBy>Usuario</cp:lastModifiedBy>
  <cp:revision>65</cp:revision>
  <dcterms:created xsi:type="dcterms:W3CDTF">2016-02-10T07:09:42Z</dcterms:created>
  <dcterms:modified xsi:type="dcterms:W3CDTF">2017-03-29T07:10:46Z</dcterms:modified>
</cp:coreProperties>
</file>