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95-1B28-4EA6-8FE1-0D4B6D9F210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A035-F550-41D2-B9EF-51E30FAAB5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373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95-1B28-4EA6-8FE1-0D4B6D9F210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A035-F550-41D2-B9EF-51E30FAAB5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492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95-1B28-4EA6-8FE1-0D4B6D9F210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A035-F550-41D2-B9EF-51E30FAAB5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30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95-1B28-4EA6-8FE1-0D4B6D9F210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A035-F550-41D2-B9EF-51E30FAAB5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4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95-1B28-4EA6-8FE1-0D4B6D9F210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A035-F550-41D2-B9EF-51E30FAAB5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16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95-1B28-4EA6-8FE1-0D4B6D9F210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A035-F550-41D2-B9EF-51E30FAAB5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999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95-1B28-4EA6-8FE1-0D4B6D9F210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A035-F550-41D2-B9EF-51E30FAAB5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39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95-1B28-4EA6-8FE1-0D4B6D9F210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A035-F550-41D2-B9EF-51E30FAAB5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852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95-1B28-4EA6-8FE1-0D4B6D9F210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A035-F550-41D2-B9EF-51E30FAAB5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63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95-1B28-4EA6-8FE1-0D4B6D9F210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A035-F550-41D2-B9EF-51E30FAAB5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98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95-1B28-4EA6-8FE1-0D4B6D9F210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A035-F550-41D2-B9EF-51E30FAAB5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196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6495-1B28-4EA6-8FE1-0D4B6D9F210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FA035-F550-41D2-B9EF-51E30FAAB5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62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CuadroTexto"/>
          <p:cNvSpPr txBox="1"/>
          <p:nvPr/>
        </p:nvSpPr>
        <p:spPr>
          <a:xfrm>
            <a:off x="89248" y="1484784"/>
            <a:ext cx="38346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Presidente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Fernando Cosío Marqués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3 CuadroTexto"/>
          <p:cNvSpPr txBox="1"/>
          <p:nvPr/>
        </p:nvSpPr>
        <p:spPr>
          <a:xfrm>
            <a:off x="5201816" y="1475492"/>
            <a:ext cx="38164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Lucía García Flórez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4 CuadroTexto"/>
          <p:cNvSpPr txBox="1"/>
          <p:nvPr/>
        </p:nvSpPr>
        <p:spPr>
          <a:xfrm>
            <a:off x="2699792" y="1907540"/>
            <a:ext cx="34758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Tesorero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Sergio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Rellán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Martínez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5 CuadroTexto"/>
          <p:cNvSpPr txBox="1"/>
          <p:nvPr/>
        </p:nvSpPr>
        <p:spPr>
          <a:xfrm>
            <a:off x="2981687" y="2372687"/>
            <a:ext cx="2880320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Sergio </a:t>
            </a:r>
            <a:r>
              <a:rPr lang="es-E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Rellán</a:t>
            </a:r>
            <a:r>
              <a:rPr lang="es-E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Martínez</a:t>
            </a:r>
            <a:endParaRPr lang="es-E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Gonzalo Espina </a:t>
            </a:r>
            <a:r>
              <a:rPr lang="es-ES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Renedo</a:t>
            </a:r>
            <a:endParaRPr lang="es-ES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Bryan Ismael Cuevas</a:t>
            </a:r>
            <a:endParaRPr lang="es-ES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6 CuadroTexto"/>
          <p:cNvSpPr txBox="1"/>
          <p:nvPr/>
        </p:nvSpPr>
        <p:spPr>
          <a:xfrm>
            <a:off x="-15947" y="3634571"/>
            <a:ext cx="2787747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Lucía García Flórez</a:t>
            </a:r>
            <a:endParaRPr lang="es-E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Diego </a:t>
            </a:r>
            <a:r>
              <a:rPr lang="es-ES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Rellán</a:t>
            </a: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Martínez</a:t>
            </a:r>
            <a:endParaRPr lang="es-ES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Fernando Cosío Marqués</a:t>
            </a:r>
            <a:endParaRPr lang="es-ES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7 CuadroTexto"/>
          <p:cNvSpPr txBox="1"/>
          <p:nvPr/>
        </p:nvSpPr>
        <p:spPr>
          <a:xfrm>
            <a:off x="6175622" y="3024697"/>
            <a:ext cx="2812771" cy="2970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Producción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Mario Blanco Martínez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Irene Pérez Martínez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Estela  Espina Gutiérrez</a:t>
            </a:r>
            <a:endParaRPr lang="es-ES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Enrique  Morán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Claudia </a:t>
            </a:r>
            <a:r>
              <a:rPr lang="es-ES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Murciego</a:t>
            </a: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Pérez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Ismael Terrones Menéndez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Diego Hevia Pérez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Javier Joya Rodríguez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Alejandro Loredo</a:t>
            </a:r>
          </a:p>
        </p:txBody>
      </p:sp>
      <p:sp>
        <p:nvSpPr>
          <p:cNvPr id="11" name="8 CuadroTexto"/>
          <p:cNvSpPr txBox="1"/>
          <p:nvPr/>
        </p:nvSpPr>
        <p:spPr>
          <a:xfrm>
            <a:off x="2987824" y="4366552"/>
            <a:ext cx="2975520" cy="19236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Ángela Herrero Montalvo</a:t>
            </a:r>
            <a:endParaRPr lang="es-E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Hugo Valle Moro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Gabriel  García Martínez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Pelayo Solís </a:t>
            </a:r>
            <a:r>
              <a:rPr lang="es-ES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Martino</a:t>
            </a:r>
            <a:endParaRPr lang="es-ES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Alexandra Pérez Sena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</a:t>
            </a:r>
            <a:r>
              <a:rPr lang="es-ES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Portos</a:t>
            </a:r>
            <a:r>
              <a:rPr lang="es-ES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González</a:t>
            </a:r>
            <a:endParaRPr lang="es-ES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9 Flecha doblada"/>
          <p:cNvSpPr/>
          <p:nvPr/>
        </p:nvSpPr>
        <p:spPr>
          <a:xfrm rot="5400000">
            <a:off x="6115972" y="2175154"/>
            <a:ext cx="615571" cy="1083516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10 Flecha doblada"/>
          <p:cNvSpPr/>
          <p:nvPr/>
        </p:nvSpPr>
        <p:spPr>
          <a:xfrm rot="10800000">
            <a:off x="5862007" y="5994741"/>
            <a:ext cx="1069235" cy="53278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1 Flecha doblada"/>
          <p:cNvSpPr/>
          <p:nvPr/>
        </p:nvSpPr>
        <p:spPr>
          <a:xfrm rot="16200000">
            <a:off x="1588401" y="4389205"/>
            <a:ext cx="959911" cy="1872207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12 Flecha doblada"/>
          <p:cNvSpPr/>
          <p:nvPr/>
        </p:nvSpPr>
        <p:spPr>
          <a:xfrm>
            <a:off x="1369953" y="2780928"/>
            <a:ext cx="1548172" cy="853643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420883" y="-84876"/>
            <a:ext cx="630223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Organigrama</a:t>
            </a:r>
          </a:p>
          <a:p>
            <a:pPr algn="ctr"/>
            <a:r>
              <a:rPr lang="es-ES" sz="48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es-E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es-ES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</a:t>
            </a:r>
            <a:r>
              <a:rPr lang="es-E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Tiendina</a:t>
            </a:r>
            <a:r>
              <a:rPr lang="es-E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del Norte</a:t>
            </a:r>
            <a:r>
              <a:rPr lang="es-E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es-E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7221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87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Secundaria</dc:creator>
  <cp:lastModifiedBy>4ESO</cp:lastModifiedBy>
  <cp:revision>5</cp:revision>
  <dcterms:created xsi:type="dcterms:W3CDTF">2015-11-17T12:00:03Z</dcterms:created>
  <dcterms:modified xsi:type="dcterms:W3CDTF">2016-12-15T12:56:00Z</dcterms:modified>
</cp:coreProperties>
</file>