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FBB6-DDC6-4EE4-827E-B3BEF2F7BB44}" type="datetimeFigureOut">
              <a:rPr lang="es-ES" smtClean="0"/>
              <a:t>22/04/2017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8B05-A14B-4198-A2CB-A544AECD35E0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productosdeasturias.com/tienda/images/products/lanorenense_fabada1rac_gr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CATÁLOGO DE PRODUCTOS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/>
              <a:t>Chorizo de Jabalí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Chorizo de Jabalí, curado seco, de olor característico del producto y color rojizo oscuro.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Ingredientes: Magro de jabalí y de cerdo, carne de vacuno, panceta, pimentón, sal, ajo, perejil y especias.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Presentación: 300 gr. aprox. envasadas al vacío</a:t>
            </a:r>
            <a:endParaRPr lang="es-ES_tradnl" dirty="0" smtClean="0"/>
          </a:p>
          <a:p>
            <a:pPr>
              <a:lnSpc>
                <a:spcPct val="80000"/>
              </a:lnSpc>
            </a:pPr>
            <a:r>
              <a:rPr lang="es-ES_tradnl" dirty="0" smtClean="0"/>
              <a:t>PRECIO POR UNIDAD: 8 euros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Picture 6" descr="183201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095" y="1412776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200" dirty="0" smtClean="0"/>
              <a:t>Queso: La Peral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996952"/>
            <a:ext cx="3008313" cy="31292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dirty="0"/>
              <a:t>Queso </a:t>
            </a:r>
            <a:r>
              <a:rPr lang="es-ES" dirty="0" err="1"/>
              <a:t>semiazul</a:t>
            </a:r>
            <a:r>
              <a:rPr lang="es-ES" dirty="0"/>
              <a:t>. Corteza oscura y húmeda. Corte </a:t>
            </a:r>
            <a:r>
              <a:rPr lang="es-ES" dirty="0" smtClean="0"/>
              <a:t>con </a:t>
            </a:r>
            <a:r>
              <a:rPr lang="es-ES" dirty="0"/>
              <a:t>veteado </a:t>
            </a:r>
            <a:r>
              <a:rPr lang="es-ES" dirty="0" smtClean="0"/>
              <a:t>azul.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Aromas intensos de maduración</a:t>
            </a:r>
            <a:r>
              <a:rPr lang="es-ES_tradnl" dirty="0"/>
              <a:t>.</a:t>
            </a:r>
            <a:r>
              <a:rPr lang="es-ES" dirty="0"/>
              <a:t> </a:t>
            </a:r>
            <a:r>
              <a:rPr lang="es-ES" dirty="0" smtClean="0"/>
              <a:t>Punto </a:t>
            </a:r>
            <a:r>
              <a:rPr lang="es-ES" dirty="0"/>
              <a:t>de sal agradable.</a:t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>Presentación:</a:t>
            </a:r>
            <a:br>
              <a:rPr lang="es-ES" dirty="0"/>
            </a:br>
            <a:r>
              <a:rPr lang="es-ES" dirty="0"/>
              <a:t>Se presenta envasado al vacío con un peso de aprox. 450 gr.</a:t>
            </a:r>
            <a:endParaRPr lang="es-ES_tradnl" dirty="0"/>
          </a:p>
          <a:p>
            <a:pPr>
              <a:lnSpc>
                <a:spcPct val="80000"/>
              </a:lnSpc>
            </a:pPr>
            <a:r>
              <a:rPr lang="es-ES_tradnl" dirty="0"/>
              <a:t>PRECIO: </a:t>
            </a:r>
            <a:r>
              <a:rPr lang="es-ES_tradnl" dirty="0" smtClean="0"/>
              <a:t>7 </a:t>
            </a:r>
            <a:r>
              <a:rPr lang="es-ES_tradnl" dirty="0"/>
              <a:t>EUROS</a:t>
            </a:r>
            <a:endParaRPr lang="es-ES" dirty="0"/>
          </a:p>
          <a:p>
            <a:endParaRPr lang="es-ES" dirty="0"/>
          </a:p>
        </p:txBody>
      </p:sp>
      <p:pic>
        <p:nvPicPr>
          <p:cNvPr id="5" name="Picture 8" descr="183202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640680"/>
            <a:ext cx="3516511" cy="3516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FABADA ASTURIANA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/>
          <a:p>
            <a:r>
              <a:rPr lang="es-ES" dirty="0" smtClean="0"/>
              <a:t>CAJA DE FABADA ASTURIANA DE 2 RACIONES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El lote se compone de: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Ingredientes: Fabes, (ALUBIAS) tocino, lacón, chorizo y morcilla.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Preparación exclusiva para una Fabada Asturiana "de las de verdad". Con ingredientes seleccionados</a:t>
            </a:r>
            <a:r>
              <a:rPr lang="es-ES_tradnl" dirty="0" smtClean="0"/>
              <a:t>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_tradnl" dirty="0" smtClean="0"/>
              <a:t>PRECIO: 14euros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Picture 14" descr="fabad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119" y="1628800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FABADA ASTURIANA EN LATA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Para su consumo directo. Con la misma calidad que la fabada que se elabora en los hogares asturianos. </a:t>
            </a:r>
          </a:p>
          <a:p>
            <a:endParaRPr lang="es-ES" dirty="0"/>
          </a:p>
          <a:p>
            <a:r>
              <a:rPr lang="es-ES" dirty="0" smtClean="0"/>
              <a:t>Ingredientes: alubias, tocino, chorizo, lacón y morcilla. </a:t>
            </a:r>
          </a:p>
          <a:p>
            <a:endParaRPr lang="es-ES" dirty="0"/>
          </a:p>
          <a:p>
            <a:r>
              <a:rPr lang="es-ES" dirty="0" smtClean="0"/>
              <a:t>2 raciones. </a:t>
            </a:r>
          </a:p>
          <a:p>
            <a:endParaRPr lang="es-ES" dirty="0"/>
          </a:p>
          <a:p>
            <a:r>
              <a:rPr lang="es-ES" dirty="0" smtClean="0"/>
              <a:t>PRECIO: 2,5 EUROS. </a:t>
            </a:r>
          </a:p>
        </p:txBody>
      </p:sp>
      <p:pic>
        <p:nvPicPr>
          <p:cNvPr id="5" name="Picture 9" descr="FABADA ASTURIANA, 1 LATA DE 1 RACION, &quot;LA NOREÑENSE&quot;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 cstate="print"/>
          <a:srcRect b="20473"/>
          <a:stretch>
            <a:fillRect/>
          </a:stretch>
        </p:blipFill>
        <p:spPr bwMode="auto">
          <a:xfrm>
            <a:off x="4139951" y="980728"/>
            <a:ext cx="3395451" cy="2160240"/>
          </a:xfrm>
          <a:prstGeom prst="rect">
            <a:avLst/>
          </a:prstGeom>
          <a:noFill/>
        </p:spPr>
      </p:pic>
      <p:pic>
        <p:nvPicPr>
          <p:cNvPr id="6" name="Picture 8" descr="fabada460--460x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789040"/>
            <a:ext cx="3641725" cy="170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CHORIZO A LA SIDRA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Rico aperitivo elaborado a base de chorizo y sidra. Aunque la sidra es una bebida con alcohol, la cocción en la fabricación del aperitivo, hace que pierda componente alcohólico. </a:t>
            </a:r>
          </a:p>
          <a:p>
            <a:endParaRPr lang="es-ES" dirty="0"/>
          </a:p>
          <a:p>
            <a:r>
              <a:rPr lang="es-ES" dirty="0" smtClean="0"/>
              <a:t>PRECIO: 3 euros. </a:t>
            </a:r>
          </a:p>
          <a:p>
            <a:r>
              <a:rPr lang="es-ES" dirty="0" smtClean="0"/>
              <a:t>PESO Aproximado: 200 gr.</a:t>
            </a:r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8256"/>
            <a:ext cx="51117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/>
              <a:t>PATÉS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68" y="1338172"/>
            <a:ext cx="8610511" cy="375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55576" y="551723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RICOS PATÉS PARA UNTAR EN PAN. DELICIOSOS A CUALQUIER HORA</a:t>
            </a:r>
            <a:endParaRPr lang="es-E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152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39552" y="573325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LOS PATÉS ESTÁN ELABORADOS CON INGREDIENTES DE PRIMERA CALIDAD Y CORRECTO ENVASADO. </a:t>
            </a:r>
            <a:endParaRPr lang="es-E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842992" cy="56366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 smtClean="0"/>
              <a:t>SALSAS TÍPICAS DE LA REGIÓN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776864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776864" cy="342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ZAMBURIÑAS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852936"/>
            <a:ext cx="3008313" cy="3273227"/>
          </a:xfrm>
        </p:spPr>
        <p:txBody>
          <a:bodyPr/>
          <a:lstStyle/>
          <a:p>
            <a:r>
              <a:rPr lang="es-ES" dirty="0" smtClean="0"/>
              <a:t>RICAS ZAMBURIÑAS, ACOMPAÑADAS DE UNA DELICIOSA Y SUAVE SALSA.  IDEAL PARA COMPARTIR A MODO DE APERITIVO. </a:t>
            </a:r>
            <a:endParaRPr lang="es-E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3003674" cy="412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Arroz con leche</a:t>
            </a:r>
            <a:endParaRPr lang="es-ES" sz="32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/>
          <a:p>
            <a:r>
              <a:rPr lang="es-ES" dirty="0" smtClean="0"/>
              <a:t>Delicioso postre, típico de Asturias, elaborado con leche, arroz, canela y azúcar. </a:t>
            </a:r>
          </a:p>
          <a:p>
            <a:r>
              <a:rPr lang="es-ES" dirty="0" smtClean="0"/>
              <a:t>Precio: 1,75€</a:t>
            </a:r>
          </a:p>
          <a:p>
            <a:r>
              <a:rPr lang="es-ES" dirty="0" smtClean="0"/>
              <a:t>Peso aproximado: 190 gramos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24744"/>
            <a:ext cx="4377182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MEJILLONES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IDEALES PARA APERITIVO</a:t>
            </a:r>
          </a:p>
          <a:p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PUEDEN SER UTILIZADOS TAMBIÉN PARA LA ELABORACIÓN DE RICOS PATÉS. </a:t>
            </a:r>
            <a:endParaRPr lang="es-E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62" y="1513681"/>
            <a:ext cx="50387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CHORIZO DE CIERVO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/>
          <a:p>
            <a:r>
              <a:rPr lang="es-ES" dirty="0" smtClean="0"/>
              <a:t>INGREDIENTES: CARNE DE CIERVO Y CERDO. 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PESO: 300 GR. Aproximadamente.</a:t>
            </a:r>
          </a:p>
          <a:p>
            <a:r>
              <a:rPr lang="es-ES" dirty="0" smtClean="0"/>
              <a:t>PRECIO: 5€</a:t>
            </a:r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ENVASADO AL VACÍO. </a:t>
            </a:r>
            <a:endParaRPr lang="es-E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8"/>
            <a:ext cx="35147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84984"/>
            <a:ext cx="3672408" cy="302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DESPEDIDA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6419056" cy="3777283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ESPERAMOS QUE NUESTRO CATÁLOGO OS HAYA GUSTADO. </a:t>
            </a:r>
          </a:p>
          <a:p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SI ECHAIS DE MENOS ALGÚN PRODUCTO QUE OS GUSTARÍA TENER, NO DUDEIS EN DECÍRNOSLO.</a:t>
            </a:r>
          </a:p>
          <a:p>
            <a:endParaRPr lang="es-ES" sz="2000" dirty="0"/>
          </a:p>
          <a:p>
            <a:endParaRPr lang="es-ES" sz="2000" dirty="0" smtClean="0"/>
          </a:p>
          <a:p>
            <a:r>
              <a:rPr lang="es-ES" sz="2000" dirty="0" smtClean="0"/>
              <a:t>¡¡¡¡GRACIAS POR SER NUESTROS SOCIOS!!!!!</a:t>
            </a:r>
            <a:endParaRPr lang="es-E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BOLLOS DE MARAÑUELA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140968"/>
            <a:ext cx="3008313" cy="2985195"/>
          </a:xfrm>
        </p:spPr>
        <p:txBody>
          <a:bodyPr/>
          <a:lstStyle/>
          <a:p>
            <a:r>
              <a:rPr lang="es-ES" dirty="0" smtClean="0"/>
              <a:t>Postre típico de la localidad costera de </a:t>
            </a:r>
            <a:r>
              <a:rPr lang="es-ES" dirty="0" err="1" smtClean="0"/>
              <a:t>Luanco</a:t>
            </a:r>
            <a:r>
              <a:rPr lang="es-ES" dirty="0" smtClean="0"/>
              <a:t>. Elaborado a base de harina, limón, azúcar y huevo. Delicioso para tomar remojado en café o cacao. </a:t>
            </a:r>
          </a:p>
          <a:p>
            <a:endParaRPr lang="es-ES" dirty="0"/>
          </a:p>
          <a:p>
            <a:r>
              <a:rPr lang="es-ES" dirty="0" smtClean="0"/>
              <a:t>Precio: 8 euros</a:t>
            </a:r>
          </a:p>
          <a:p>
            <a:r>
              <a:rPr lang="es-ES" dirty="0" smtClean="0"/>
              <a:t>Número de unidades:  12 unidades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805723"/>
            <a:ext cx="5111750" cy="478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CASADIELLES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708920"/>
            <a:ext cx="3008313" cy="3417243"/>
          </a:xfrm>
        </p:spPr>
        <p:txBody>
          <a:bodyPr/>
          <a:lstStyle/>
          <a:p>
            <a:r>
              <a:rPr lang="es-ES" dirty="0" smtClean="0"/>
              <a:t>Postre elaborado con harina, manteca, nuez, avellana, anís y azúcar. Es el postre con el que se suelen finalizar las jornadas gastronómicas en la región. </a:t>
            </a:r>
          </a:p>
          <a:p>
            <a:r>
              <a:rPr lang="es-ES" dirty="0" smtClean="0"/>
              <a:t>Presentación:</a:t>
            </a:r>
          </a:p>
          <a:p>
            <a:pPr>
              <a:buFontTx/>
              <a:buChar char="-"/>
            </a:pPr>
            <a:r>
              <a:rPr lang="es-ES" dirty="0" smtClean="0"/>
              <a:t>6 unidades: 4.5 euros.</a:t>
            </a:r>
          </a:p>
          <a:p>
            <a:pPr>
              <a:buFontTx/>
              <a:buChar char="-"/>
            </a:pPr>
            <a:r>
              <a:rPr lang="es-ES" dirty="0" smtClean="0"/>
              <a:t>12 unidades: 9 euros. 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908720"/>
            <a:ext cx="2895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357290" cy="258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MIEL MULTIFLORA 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068960"/>
            <a:ext cx="3008313" cy="3057203"/>
          </a:xfrm>
        </p:spPr>
        <p:txBody>
          <a:bodyPr/>
          <a:lstStyle/>
          <a:p>
            <a:r>
              <a:rPr lang="es-ES" dirty="0" smtClean="0"/>
              <a:t>Aprovechando las ricas praderas y la alta montaña asturiana se elabora esta excelente miel, siguiendo técnicas tradicionales. </a:t>
            </a:r>
          </a:p>
          <a:p>
            <a:r>
              <a:rPr lang="es-ES" dirty="0" smtClean="0"/>
              <a:t>Precio:  5 €</a:t>
            </a:r>
          </a:p>
          <a:p>
            <a:r>
              <a:rPr lang="es-ES" dirty="0" smtClean="0"/>
              <a:t>Peso aproximado: 280 gramos</a:t>
            </a:r>
            <a:endParaRPr lang="es-E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012" y="1299369"/>
            <a:ext cx="3933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GALLETAS DE MANZANA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/>
          <a:lstStyle/>
          <a:p>
            <a:r>
              <a:rPr lang="es-ES" dirty="0" smtClean="0"/>
              <a:t>Tiernas galletas elaboradas artesanalmente con la manzana asturiana como uno de sus principales ingredientes. </a:t>
            </a:r>
          </a:p>
          <a:p>
            <a:r>
              <a:rPr lang="es-ES" dirty="0" smtClean="0"/>
              <a:t>Presentación de cómoda caja metálica para su perfecta conservación</a:t>
            </a:r>
          </a:p>
          <a:p>
            <a:endParaRPr lang="es-ES" dirty="0"/>
          </a:p>
          <a:p>
            <a:r>
              <a:rPr lang="es-ES" dirty="0" smtClean="0"/>
              <a:t>Precio: 7,50€</a:t>
            </a:r>
          </a:p>
          <a:p>
            <a:r>
              <a:rPr lang="es-ES" dirty="0" smtClean="0"/>
              <a:t>Peso aproximado: 380 gramos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0" y="1246981"/>
            <a:ext cx="43243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SUSPIROS DEL NALÓN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dirty="0" smtClean="0"/>
              <a:t>RICAS GALLETAS ELABORADAS CON MANTECA, HARINA, ALMENDRA Y AZÚCAR. </a:t>
            </a:r>
          </a:p>
          <a:p>
            <a:endParaRPr lang="es-ES" dirty="0"/>
          </a:p>
          <a:p>
            <a:r>
              <a:rPr lang="es-ES" dirty="0" smtClean="0"/>
              <a:t>PRECIO: 4.50€</a:t>
            </a:r>
          </a:p>
          <a:p>
            <a:r>
              <a:rPr lang="es-ES" dirty="0" smtClean="0"/>
              <a:t>PESO APROXIMADO: 600 GRAMOS</a:t>
            </a:r>
            <a:endParaRPr lang="es-E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1112" y="842169"/>
            <a:ext cx="46196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QUESOS SUAVES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/>
          <a:lstStyle/>
          <a:p>
            <a:r>
              <a:rPr lang="es-ES" dirty="0" smtClean="0"/>
              <a:t>QUESOS elaborados artesanalmente con leche de vaca asturiana.</a:t>
            </a:r>
          </a:p>
          <a:p>
            <a:endParaRPr lang="es-ES" dirty="0"/>
          </a:p>
          <a:p>
            <a:pPr>
              <a:buFontTx/>
              <a:buChar char="-"/>
            </a:pPr>
            <a:r>
              <a:rPr lang="es-ES" dirty="0" smtClean="0"/>
              <a:t>ABREDO: </a:t>
            </a:r>
          </a:p>
          <a:p>
            <a:r>
              <a:rPr lang="es-ES" dirty="0" smtClean="0"/>
              <a:t>PRECIO: 5,50</a:t>
            </a:r>
          </a:p>
          <a:p>
            <a:endParaRPr lang="es-ES" dirty="0"/>
          </a:p>
          <a:p>
            <a:pPr>
              <a:buFontTx/>
              <a:buChar char="-"/>
            </a:pPr>
            <a:r>
              <a:rPr lang="es-ES" dirty="0" smtClean="0"/>
              <a:t>AFUEGA´L PITU</a:t>
            </a:r>
          </a:p>
          <a:p>
            <a:r>
              <a:rPr lang="es-ES" dirty="0" smtClean="0"/>
              <a:t>PRECIO: 7,70 euros</a:t>
            </a:r>
          </a:p>
          <a:p>
            <a:r>
              <a:rPr lang="es-ES" dirty="0" smtClean="0"/>
              <a:t>PESO aproximado:  400 gramos</a:t>
            </a:r>
          </a:p>
          <a:p>
            <a:endParaRPr lang="es-ES" dirty="0"/>
          </a:p>
          <a:p>
            <a:r>
              <a:rPr lang="es-ES" dirty="0" smtClean="0"/>
              <a:t>-AHUMADO: </a:t>
            </a:r>
          </a:p>
          <a:p>
            <a:r>
              <a:rPr lang="es-ES" dirty="0" smtClean="0"/>
              <a:t>PRECIO: 6, 50 euros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76672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429000"/>
            <a:ext cx="2209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429000"/>
            <a:ext cx="2219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Queso de Cabrales</a:t>
            </a:r>
            <a:endParaRPr lang="es-ES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2996952"/>
            <a:ext cx="3008313" cy="3129211"/>
          </a:xfrm>
        </p:spPr>
        <p:txBody>
          <a:bodyPr/>
          <a:lstStyle/>
          <a:p>
            <a:r>
              <a:rPr lang="es-ES" dirty="0" smtClean="0"/>
              <a:t>Nuestro más famoso queso, elaborado con leche de vaca y oveja, siguiendo la receta tradicional. Es un queso fuerte que unta perfectamente. </a:t>
            </a:r>
          </a:p>
          <a:p>
            <a:endParaRPr lang="es-ES" dirty="0"/>
          </a:p>
          <a:p>
            <a:r>
              <a:rPr lang="es-ES" dirty="0" smtClean="0"/>
              <a:t>PRECIO: 3.50 €</a:t>
            </a:r>
          </a:p>
          <a:p>
            <a:r>
              <a:rPr lang="es-ES" dirty="0" smtClean="0"/>
              <a:t>PESO aproximado: 100 gramos</a:t>
            </a:r>
          </a:p>
          <a:p>
            <a:endParaRPr lang="es-ES" dirty="0"/>
          </a:p>
        </p:txBody>
      </p:sp>
      <p:pic>
        <p:nvPicPr>
          <p:cNvPr id="5" name="Picture 12" descr="cabral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32656"/>
            <a:ext cx="2880320" cy="2933659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573016"/>
            <a:ext cx="320513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530</Words>
  <Application>Microsoft Office PowerPoint</Application>
  <PresentationFormat>Presentación en pantalla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CATÁLOGO DE PRODUCTOS</vt:lpstr>
      <vt:lpstr>Arroz con leche</vt:lpstr>
      <vt:lpstr>BOLLOS DE MARAÑUELA</vt:lpstr>
      <vt:lpstr>CASADIELLES</vt:lpstr>
      <vt:lpstr>MIEL MULTIFLORA </vt:lpstr>
      <vt:lpstr>GALLETAS DE MANZANA</vt:lpstr>
      <vt:lpstr>SUSPIROS DEL NALÓN</vt:lpstr>
      <vt:lpstr>QUESOS SUAVES</vt:lpstr>
      <vt:lpstr>Queso de Cabrales</vt:lpstr>
      <vt:lpstr>Chorizo de Jabalí</vt:lpstr>
      <vt:lpstr>Queso: La Peral</vt:lpstr>
      <vt:lpstr>FABADA ASTURIANA</vt:lpstr>
      <vt:lpstr>FABADA ASTURIANA EN LATA</vt:lpstr>
      <vt:lpstr>CHORIZO A LA SIDRA</vt:lpstr>
      <vt:lpstr>PATÉS</vt:lpstr>
      <vt:lpstr>Diapositiva 16</vt:lpstr>
      <vt:lpstr>SALSAS TÍPICAS DE LA REGIÓN</vt:lpstr>
      <vt:lpstr>Diapositiva 18</vt:lpstr>
      <vt:lpstr>ZAMBURIÑAS</vt:lpstr>
      <vt:lpstr>MEJILLONES</vt:lpstr>
      <vt:lpstr>CHORIZO DE CIERVO</vt:lpstr>
      <vt:lpstr>DESPEDIDA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Jose</dc:creator>
  <cp:lastModifiedBy>Juan Jose</cp:lastModifiedBy>
  <cp:revision>22</cp:revision>
  <dcterms:created xsi:type="dcterms:W3CDTF">2017-04-22T07:44:30Z</dcterms:created>
  <dcterms:modified xsi:type="dcterms:W3CDTF">2017-04-22T09:10:52Z</dcterms:modified>
</cp:coreProperties>
</file>