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60" r:id="rId8"/>
    <p:sldId id="263" r:id="rId9"/>
    <p:sldId id="261" r:id="rId10"/>
    <p:sldId id="262" r:id="rId11"/>
    <p:sldId id="270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54" d="100"/>
          <a:sy n="54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8A7-A67D-4998-B8F0-2E3A49F35CCA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4CCCB9-3C5D-4D36-B37A-13F2DE659E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8A7-A67D-4998-B8F0-2E3A49F35CCA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CCB9-3C5D-4D36-B37A-13F2DE659E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54CCCB9-3C5D-4D36-B37A-13F2DE659E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8A7-A67D-4998-B8F0-2E3A49F35CCA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8A7-A67D-4998-B8F0-2E3A49F35CCA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54CCCB9-3C5D-4D36-B37A-13F2DE659E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8A7-A67D-4998-B8F0-2E3A49F35CCA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4CCCB9-3C5D-4D36-B37A-13F2DE659E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23448A7-A67D-4998-B8F0-2E3A49F35CCA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CCB9-3C5D-4D36-B37A-13F2DE659E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8A7-A67D-4998-B8F0-2E3A49F35CCA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4CCCB9-3C5D-4D36-B37A-13F2DE659E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8A7-A67D-4998-B8F0-2E3A49F35CCA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54CCCB9-3C5D-4D36-B37A-13F2DE659E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8A7-A67D-4998-B8F0-2E3A49F35CCA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4CCCB9-3C5D-4D36-B37A-13F2DE659E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4CCCB9-3C5D-4D36-B37A-13F2DE659E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8A7-A67D-4998-B8F0-2E3A49F35CCA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54CCCB9-3C5D-4D36-B37A-13F2DE659E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3448A7-A67D-4998-B8F0-2E3A49F35CCA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23448A7-A67D-4998-B8F0-2E3A49F35CCA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4CCCB9-3C5D-4D36-B37A-13F2DE659E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sturianaes.smra@gmail.com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714357"/>
            <a:ext cx="7886728" cy="1500197"/>
          </a:xfrm>
        </p:spPr>
        <p:txBody>
          <a:bodyPr>
            <a:normAutofit/>
          </a:bodyPr>
          <a:lstStyle/>
          <a:p>
            <a:r>
              <a:rPr lang="es-ES" dirty="0" smtClean="0"/>
              <a:t>CATALOGO DE PRODUCTOS</a:t>
            </a:r>
            <a:br>
              <a:rPr lang="es-ES" dirty="0" smtClean="0"/>
            </a:br>
            <a:r>
              <a:rPr lang="es-ES" dirty="0" smtClean="0"/>
              <a:t>“</a:t>
            </a:r>
            <a:r>
              <a:rPr lang="es-ES" dirty="0" err="1" smtClean="0"/>
              <a:t>Asturianaes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1028" name="Picture 4" descr="Resultado de imagen de asturc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86058"/>
            <a:ext cx="6883399" cy="3871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Mermeladas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Manzana             2’70€</a:t>
            </a:r>
          </a:p>
          <a:p>
            <a:r>
              <a:rPr lang="es-ES" dirty="0" smtClean="0"/>
              <a:t>Arándanos          3’20€</a:t>
            </a:r>
          </a:p>
          <a:p>
            <a:r>
              <a:rPr lang="es-ES" dirty="0" smtClean="0"/>
              <a:t>Melocotón           2’70€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sz="2800" dirty="0" smtClean="0"/>
              <a:t>Mermelada de manzana y pasas</a:t>
            </a:r>
            <a:endParaRPr lang="es-ES" sz="1100" dirty="0" smtClean="0"/>
          </a:p>
          <a:p>
            <a:pPr>
              <a:buNone/>
            </a:pPr>
            <a:r>
              <a:rPr lang="es-ES" sz="2800" dirty="0" smtClean="0"/>
              <a:t>Mermelada de arándanos</a:t>
            </a:r>
          </a:p>
          <a:p>
            <a:pPr>
              <a:buNone/>
            </a:pPr>
            <a:r>
              <a:rPr lang="es-ES" sz="2800" dirty="0" smtClean="0"/>
              <a:t>Mermelada de melocotón</a:t>
            </a:r>
          </a:p>
          <a:p>
            <a:pPr>
              <a:buNone/>
            </a:pPr>
            <a:r>
              <a:rPr lang="es-ES" sz="1400" dirty="0" smtClean="0"/>
              <a:t>                                         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                                                 </a:t>
            </a:r>
          </a:p>
          <a:p>
            <a:pPr>
              <a:buNone/>
            </a:pPr>
            <a:r>
              <a:rPr lang="es-ES" sz="1400" dirty="0" smtClean="0"/>
              <a:t>                                                  Botes de 335 gr.</a:t>
            </a:r>
          </a:p>
        </p:txBody>
      </p:sp>
      <p:pic>
        <p:nvPicPr>
          <p:cNvPr id="10242" name="Picture 2" descr="Resultado de imagen de mermelada arandanos tierra ast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76872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Todos los productos incluyen el IVA</a:t>
            </a:r>
          </a:p>
          <a:p>
            <a:r>
              <a:rPr lang="es-ES" dirty="0" smtClean="0"/>
              <a:t>Los gastos de transporte corren por cuenta del comprador</a:t>
            </a:r>
          </a:p>
          <a:p>
            <a:r>
              <a:rPr lang="es-ES" dirty="0" smtClean="0"/>
              <a:t>Para más información 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>
                <a:hlinkClick r:id="rId2"/>
              </a:rPr>
              <a:t>a</a:t>
            </a:r>
            <a:r>
              <a:rPr lang="es-ES" smtClean="0">
                <a:hlinkClick r:id="rId2"/>
              </a:rPr>
              <a:t>sturianaes.smra@gmail.com</a:t>
            </a:r>
            <a:r>
              <a:rPr lang="es-ES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302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Quesos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Queso Cabrales 6’25€</a:t>
            </a:r>
          </a:p>
          <a:p>
            <a:r>
              <a:rPr lang="es-ES" dirty="0" err="1" smtClean="0"/>
              <a:t>Afuega’l</a:t>
            </a:r>
            <a:r>
              <a:rPr lang="es-ES" dirty="0" smtClean="0"/>
              <a:t> </a:t>
            </a:r>
            <a:r>
              <a:rPr lang="es-ES" dirty="0" err="1" smtClean="0"/>
              <a:t>pitu</a:t>
            </a:r>
            <a:r>
              <a:rPr lang="es-ES" dirty="0" smtClean="0"/>
              <a:t>      3’75€</a:t>
            </a:r>
          </a:p>
          <a:p>
            <a:r>
              <a:rPr lang="es-ES" dirty="0" smtClean="0"/>
              <a:t>Crema de queso 2’05€</a:t>
            </a:r>
          </a:p>
          <a:p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00364" y="571480"/>
            <a:ext cx="5857916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Queso Cabrales </a:t>
            </a:r>
          </a:p>
          <a:p>
            <a:r>
              <a:rPr lang="es-ES" sz="1400" dirty="0" smtClean="0"/>
              <a:t>Elaborado artesanalmente con leche cruda de vaca . Con D.O.P.</a:t>
            </a:r>
          </a:p>
          <a:p>
            <a:r>
              <a:rPr lang="es-ES" sz="1400" dirty="0" smtClean="0"/>
              <a:t>Maduración entre 4-6 meses, con sabor intenso y leves tonos picantes.</a:t>
            </a:r>
          </a:p>
          <a:p>
            <a:r>
              <a:rPr lang="es-ES" sz="1400" dirty="0" smtClean="0"/>
              <a:t>Se presenta en cuñas de  350gr.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    </a:t>
            </a:r>
          </a:p>
          <a:p>
            <a:pPr>
              <a:buNone/>
            </a:pPr>
            <a:r>
              <a:rPr lang="es-ES" dirty="0" smtClean="0"/>
              <a:t>                      Queso “</a:t>
            </a:r>
            <a:r>
              <a:rPr lang="es-ES" dirty="0" err="1" smtClean="0"/>
              <a:t>Afuega’l</a:t>
            </a:r>
            <a:r>
              <a:rPr lang="es-ES" dirty="0" smtClean="0"/>
              <a:t> </a:t>
            </a:r>
            <a:r>
              <a:rPr lang="es-ES" dirty="0" err="1" smtClean="0"/>
              <a:t>pitu</a:t>
            </a:r>
            <a:r>
              <a:rPr lang="es-ES" dirty="0" smtClean="0"/>
              <a:t>”</a:t>
            </a:r>
          </a:p>
          <a:p>
            <a:pPr>
              <a:buNone/>
            </a:pPr>
            <a:r>
              <a:rPr lang="es-ES" dirty="0" smtClean="0"/>
              <a:t>                   </a:t>
            </a:r>
            <a:r>
              <a:rPr lang="es-ES" sz="1400" dirty="0" smtClean="0"/>
              <a:t>  Se elabora artesanalmente con leche de vaca. D.O.P. Dos variedades: blanco o con pimentón. Piezas de  330gr.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400" dirty="0" smtClean="0"/>
              <a:t>Crema de queso (Cabrales o </a:t>
            </a:r>
            <a:r>
              <a:rPr lang="es-ES" sz="2400" dirty="0" err="1" smtClean="0"/>
              <a:t>Afuega’l</a:t>
            </a:r>
            <a:r>
              <a:rPr lang="es-ES" sz="2400" dirty="0" smtClean="0"/>
              <a:t> </a:t>
            </a:r>
            <a:r>
              <a:rPr lang="es-ES" sz="2400" dirty="0" err="1" smtClean="0"/>
              <a:t>pitu</a:t>
            </a:r>
            <a:r>
              <a:rPr lang="es-ES" sz="2400" dirty="0" smtClean="0"/>
              <a:t>)</a:t>
            </a:r>
          </a:p>
          <a:p>
            <a:pPr>
              <a:buNone/>
            </a:pPr>
            <a:r>
              <a:rPr lang="es-ES" sz="1400" dirty="0" smtClean="0"/>
              <a:t>Botes de 100 gr.</a:t>
            </a:r>
          </a:p>
        </p:txBody>
      </p:sp>
      <p:sp>
        <p:nvSpPr>
          <p:cNvPr id="14340" name="AutoShape 4" descr="Resultado de imagen de queso afuega ́l pi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2" name="AutoShape 6" descr="Resultado de imagen de queso afuega ́l pi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4" name="AutoShape 8" descr="Resultado de imagen de queso afuega ́l pi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6" name="AutoShape 10" descr="Resultado de imagen de queso afuega ́l pi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48" name="AutoShape 12" descr="Resultado de imagen de queso afuega ́l pi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0" name="AutoShape 14" descr="Resultado de imagen de queso afuega ́l pi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352" name="Picture 16" descr="Resultado de imagen de queso afuega ́l pi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060848"/>
            <a:ext cx="1428760" cy="1428760"/>
          </a:xfrm>
          <a:prstGeom prst="rect">
            <a:avLst/>
          </a:prstGeom>
          <a:noFill/>
        </p:spPr>
      </p:pic>
      <p:sp>
        <p:nvSpPr>
          <p:cNvPr id="14354" name="AutoShape 18" descr="Resultado de imagen de queso los bey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6" name="AutoShape 20" descr="Resultado de imagen de queso los bey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58" name="AutoShape 22" descr="Resultado de imagen de queso los bey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6" name="Picture 2" descr="Resultado de imagen de cream queso arbey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725144"/>
            <a:ext cx="1639094" cy="1639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Ahumado de </a:t>
            </a:r>
            <a:r>
              <a:rPr lang="es-ES" dirty="0" err="1" smtClean="0"/>
              <a:t>Pría</a:t>
            </a:r>
            <a:r>
              <a:rPr lang="es-ES" dirty="0" smtClean="0"/>
              <a:t>  5’70€</a:t>
            </a:r>
          </a:p>
          <a:p>
            <a:r>
              <a:rPr lang="es-ES" dirty="0" err="1" smtClean="0"/>
              <a:t>Abredo</a:t>
            </a:r>
            <a:r>
              <a:rPr lang="es-ES" dirty="0" smtClean="0"/>
              <a:t>                    4’60€</a:t>
            </a:r>
          </a:p>
          <a:p>
            <a:r>
              <a:rPr lang="es-ES" dirty="0" smtClean="0"/>
              <a:t>Porrúa                    4’15€</a:t>
            </a:r>
          </a:p>
          <a:p>
            <a:r>
              <a:rPr lang="es-ES" dirty="0" err="1" smtClean="0"/>
              <a:t>Vidiago</a:t>
            </a:r>
            <a:r>
              <a:rPr lang="es-ES" dirty="0" smtClean="0"/>
              <a:t>                   3’90€</a:t>
            </a:r>
          </a:p>
          <a:p>
            <a:r>
              <a:rPr lang="es-ES" dirty="0" err="1" smtClean="0"/>
              <a:t>Peñamellera</a:t>
            </a:r>
            <a:r>
              <a:rPr lang="es-ES" dirty="0" smtClean="0"/>
              <a:t>          4’40€</a:t>
            </a:r>
          </a:p>
          <a:p>
            <a:r>
              <a:rPr lang="es-ES" dirty="0" smtClean="0"/>
              <a:t>Con arándanos    6’05€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Queso de vaca ahumado de </a:t>
            </a:r>
            <a:r>
              <a:rPr lang="es-ES" dirty="0" err="1" smtClean="0"/>
              <a:t>Pría</a:t>
            </a:r>
            <a:endParaRPr lang="es-ES" dirty="0" smtClean="0"/>
          </a:p>
          <a:p>
            <a:pPr>
              <a:buNone/>
            </a:pPr>
            <a:r>
              <a:rPr lang="es-ES" sz="1400" dirty="0" smtClean="0"/>
              <a:t>Piezas de 500 gr.</a:t>
            </a:r>
          </a:p>
          <a:p>
            <a:pPr>
              <a:buNone/>
            </a:pPr>
            <a:r>
              <a:rPr lang="es-ES" dirty="0" smtClean="0"/>
              <a:t>Queso de vaca </a:t>
            </a:r>
            <a:r>
              <a:rPr lang="es-ES" dirty="0" err="1" smtClean="0"/>
              <a:t>Abredo</a:t>
            </a:r>
            <a:endParaRPr lang="es-ES" dirty="0" smtClean="0"/>
          </a:p>
          <a:p>
            <a:pPr>
              <a:buNone/>
            </a:pPr>
            <a:r>
              <a:rPr lang="es-ES" sz="1400" dirty="0" smtClean="0"/>
              <a:t>Piezas de 350 gr.</a:t>
            </a:r>
          </a:p>
          <a:p>
            <a:pPr>
              <a:buNone/>
            </a:pPr>
            <a:r>
              <a:rPr lang="es-ES" dirty="0" smtClean="0"/>
              <a:t>Queso de Porrúa</a:t>
            </a:r>
          </a:p>
          <a:p>
            <a:pPr>
              <a:buNone/>
            </a:pPr>
            <a:r>
              <a:rPr lang="es-ES" sz="1400" dirty="0" smtClean="0"/>
              <a:t>Piezas de 300 gr.</a:t>
            </a:r>
          </a:p>
          <a:p>
            <a:pPr>
              <a:buNone/>
            </a:pPr>
            <a:r>
              <a:rPr lang="es-ES" dirty="0" smtClean="0"/>
              <a:t>Queso de </a:t>
            </a:r>
            <a:r>
              <a:rPr lang="es-ES" dirty="0" err="1" smtClean="0"/>
              <a:t>Vidiago</a:t>
            </a:r>
            <a:endParaRPr lang="es-ES" dirty="0" smtClean="0"/>
          </a:p>
          <a:p>
            <a:pPr>
              <a:buNone/>
            </a:pPr>
            <a:r>
              <a:rPr lang="es-ES" sz="1400" dirty="0" smtClean="0"/>
              <a:t>Piezas de 300 gr.</a:t>
            </a:r>
          </a:p>
          <a:p>
            <a:pPr>
              <a:buNone/>
            </a:pPr>
            <a:r>
              <a:rPr lang="es-ES" dirty="0" smtClean="0"/>
              <a:t>Queso de </a:t>
            </a:r>
            <a:r>
              <a:rPr lang="es-ES" dirty="0" err="1" smtClean="0"/>
              <a:t>Peñamellera</a:t>
            </a:r>
            <a:endParaRPr lang="es-ES" dirty="0" smtClean="0"/>
          </a:p>
          <a:p>
            <a:pPr>
              <a:buNone/>
            </a:pPr>
            <a:r>
              <a:rPr lang="es-ES" sz="1400" dirty="0" smtClean="0"/>
              <a:t>Piezas de 300 gr.</a:t>
            </a:r>
          </a:p>
          <a:p>
            <a:pPr>
              <a:buNone/>
            </a:pPr>
            <a:r>
              <a:rPr lang="es-ES" dirty="0" smtClean="0"/>
              <a:t>Queso con arándanos</a:t>
            </a:r>
          </a:p>
          <a:p>
            <a:pPr>
              <a:buNone/>
            </a:pPr>
            <a:r>
              <a:rPr lang="es-ES" sz="1400" dirty="0" smtClean="0"/>
              <a:t>Rulo de tres leches de 500 gr.</a:t>
            </a:r>
          </a:p>
        </p:txBody>
      </p:sp>
      <p:pic>
        <p:nvPicPr>
          <p:cNvPr id="25602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916832"/>
            <a:ext cx="218215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Embutidos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Chorizo  3’65€</a:t>
            </a:r>
          </a:p>
          <a:p>
            <a:r>
              <a:rPr lang="es-ES" dirty="0" smtClean="0"/>
              <a:t>Morcillas 4’45€ </a:t>
            </a:r>
          </a:p>
          <a:p>
            <a:endParaRPr lang="es-ES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Morcillas caseras</a:t>
            </a:r>
          </a:p>
          <a:p>
            <a:pPr>
              <a:buNone/>
            </a:pPr>
            <a:r>
              <a:rPr lang="es-ES" sz="1400" dirty="0" smtClean="0"/>
              <a:t>Tradicional embutido asturiano, de característico sabor dulce, imprescindible para la elaboración de la fabada. Paquete de 4 unidades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Chorizos caseros</a:t>
            </a:r>
          </a:p>
          <a:p>
            <a:pPr>
              <a:buNone/>
            </a:pPr>
            <a:r>
              <a:rPr lang="es-ES" sz="1400" dirty="0" smtClean="0"/>
              <a:t>Paquetes de 4 unidades</a:t>
            </a:r>
          </a:p>
          <a:p>
            <a:pPr>
              <a:buNone/>
            </a:pPr>
            <a:r>
              <a:rPr lang="es-ES" sz="1100" dirty="0" smtClean="0"/>
              <a:t>.</a:t>
            </a:r>
          </a:p>
        </p:txBody>
      </p:sp>
      <p:pic>
        <p:nvPicPr>
          <p:cNvPr id="27650" name="Picture 2" descr="Resultado de imagen de morcil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2500330" cy="1666886"/>
          </a:xfrm>
          <a:prstGeom prst="rect">
            <a:avLst/>
          </a:prstGeom>
          <a:noFill/>
        </p:spPr>
      </p:pic>
      <p:pic>
        <p:nvPicPr>
          <p:cNvPr id="27652" name="Picture 4" descr="Resultado de imagen de choriz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09120"/>
            <a:ext cx="2214578" cy="1483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Embutidos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Chorizo            4’15€</a:t>
            </a:r>
          </a:p>
          <a:p>
            <a:r>
              <a:rPr lang="es-ES" dirty="0" smtClean="0"/>
              <a:t>Salchichón      5’05€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Chorizo de ciervo o jabalí</a:t>
            </a:r>
          </a:p>
          <a:p>
            <a:pPr>
              <a:buNone/>
            </a:pPr>
            <a:r>
              <a:rPr lang="es-ES" sz="1400" dirty="0" smtClean="0"/>
              <a:t>Piezas de 300 gr.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Salchichón de ciervo o jabalí</a:t>
            </a:r>
          </a:p>
          <a:p>
            <a:pPr>
              <a:buNone/>
            </a:pPr>
            <a:r>
              <a:rPr lang="es-ES" sz="1400" dirty="0" smtClean="0"/>
              <a:t>piezas de 300 gr.</a:t>
            </a:r>
          </a:p>
        </p:txBody>
      </p:sp>
      <p:pic>
        <p:nvPicPr>
          <p:cNvPr id="26626" name="Picture 2" descr="Resultado de imagen de chorizo salchichon jab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4176463" cy="2996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Platos preparados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Fabada Asturiana  5’15€</a:t>
            </a:r>
          </a:p>
          <a:p>
            <a:r>
              <a:rPr lang="es-ES" dirty="0" smtClean="0"/>
              <a:t>Pote  Asturiano    3’25€</a:t>
            </a:r>
          </a:p>
          <a:p>
            <a:r>
              <a:rPr lang="es-ES" dirty="0" smtClean="0"/>
              <a:t>Cebollas rellenas  4’15€</a:t>
            </a:r>
          </a:p>
          <a:p>
            <a:r>
              <a:rPr lang="es-ES" dirty="0" smtClean="0"/>
              <a:t>Fabes almejas      3’45€</a:t>
            </a:r>
          </a:p>
          <a:p>
            <a:r>
              <a:rPr lang="es-ES" dirty="0" smtClean="0"/>
              <a:t>Fabes jabalí          3’45€</a:t>
            </a:r>
          </a:p>
          <a:p>
            <a:r>
              <a:rPr lang="es-ES" dirty="0" smtClean="0"/>
              <a:t>Pulpo                      2’30€</a:t>
            </a:r>
          </a:p>
          <a:p>
            <a:r>
              <a:rPr lang="es-ES" dirty="0" smtClean="0"/>
              <a:t>Bonito                    4’55€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3000364" y="714356"/>
            <a:ext cx="5762636" cy="5381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Fabada Asturiana (I.G.P.)</a:t>
            </a:r>
          </a:p>
          <a:p>
            <a:pPr>
              <a:buNone/>
            </a:pPr>
            <a:r>
              <a:rPr lang="es-ES" sz="1400" dirty="0" smtClean="0"/>
              <a:t>Botes de 780 gr.</a:t>
            </a:r>
          </a:p>
          <a:p>
            <a:pPr>
              <a:buNone/>
            </a:pPr>
            <a:r>
              <a:rPr lang="es-ES" dirty="0" smtClean="0"/>
              <a:t>Pote Asturiano</a:t>
            </a:r>
          </a:p>
          <a:p>
            <a:pPr>
              <a:buNone/>
            </a:pPr>
            <a:r>
              <a:rPr lang="es-ES" sz="1400" dirty="0" smtClean="0"/>
              <a:t>Botes de 430 gr.</a:t>
            </a:r>
          </a:p>
          <a:p>
            <a:pPr>
              <a:buNone/>
            </a:pPr>
            <a:r>
              <a:rPr lang="es-ES" dirty="0" smtClean="0"/>
              <a:t>Cebollas rellenas</a:t>
            </a:r>
          </a:p>
          <a:p>
            <a:pPr>
              <a:buNone/>
            </a:pPr>
            <a:r>
              <a:rPr lang="es-ES" sz="1400" dirty="0" smtClean="0"/>
              <a:t>Botes de 380 gr.</a:t>
            </a:r>
          </a:p>
          <a:p>
            <a:pPr>
              <a:buNone/>
            </a:pPr>
            <a:r>
              <a:rPr lang="es-ES" dirty="0" smtClean="0"/>
              <a:t>Fabes con almejas</a:t>
            </a:r>
          </a:p>
          <a:p>
            <a:pPr>
              <a:buNone/>
            </a:pPr>
            <a:r>
              <a:rPr lang="es-ES" sz="1400" dirty="0" smtClean="0"/>
              <a:t>Botes de 425 gr.</a:t>
            </a:r>
          </a:p>
          <a:p>
            <a:pPr>
              <a:buNone/>
            </a:pPr>
            <a:r>
              <a:rPr lang="es-ES" dirty="0" smtClean="0"/>
              <a:t>                                    Fabes con jabalí</a:t>
            </a:r>
          </a:p>
          <a:p>
            <a:pPr>
              <a:buNone/>
            </a:pPr>
            <a:r>
              <a:rPr lang="es-ES" sz="1400" dirty="0" smtClean="0"/>
              <a:t>                                                                      Botes de 420 gr.</a:t>
            </a:r>
          </a:p>
          <a:p>
            <a:pPr>
              <a:buNone/>
            </a:pPr>
            <a:r>
              <a:rPr lang="es-ES" dirty="0" smtClean="0"/>
              <a:t>                                  Pulpo con patatas</a:t>
            </a:r>
          </a:p>
          <a:p>
            <a:pPr>
              <a:buNone/>
            </a:pPr>
            <a:r>
              <a:rPr lang="es-ES" sz="1400" dirty="0" smtClean="0"/>
              <a:t>                                                                       Botes de 240 gr.</a:t>
            </a:r>
          </a:p>
          <a:p>
            <a:pPr>
              <a:buNone/>
            </a:pPr>
            <a:r>
              <a:rPr lang="es-ES" dirty="0" smtClean="0"/>
              <a:t>                                     Bonito a la sidra</a:t>
            </a:r>
          </a:p>
          <a:p>
            <a:pPr>
              <a:buNone/>
            </a:pPr>
            <a:r>
              <a:rPr lang="es-ES" sz="1400" dirty="0" smtClean="0"/>
              <a:t>                                                                        Botes de 280 gr.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7170" name="Picture 2" descr="Resultado de imagen de fab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12776"/>
            <a:ext cx="2700300" cy="1800200"/>
          </a:xfrm>
          <a:prstGeom prst="rect">
            <a:avLst/>
          </a:prstGeom>
          <a:noFill/>
        </p:spPr>
      </p:pic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77072"/>
            <a:ext cx="2612290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Patés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28596" y="2071678"/>
            <a:ext cx="2362200" cy="4144963"/>
          </a:xfrm>
        </p:spPr>
        <p:txBody>
          <a:bodyPr/>
          <a:lstStyle/>
          <a:p>
            <a:r>
              <a:rPr lang="es-ES" dirty="0" smtClean="0"/>
              <a:t>Cabracho       2’15€</a:t>
            </a:r>
          </a:p>
          <a:p>
            <a:r>
              <a:rPr lang="es-ES" dirty="0" smtClean="0"/>
              <a:t>Centollo         2’40€</a:t>
            </a:r>
          </a:p>
          <a:p>
            <a:r>
              <a:rPr lang="es-ES" dirty="0" smtClean="0"/>
              <a:t>Bonito             1’45€</a:t>
            </a:r>
          </a:p>
          <a:p>
            <a:r>
              <a:rPr lang="es-ES" dirty="0" smtClean="0"/>
              <a:t>Bacalao           1’85€</a:t>
            </a:r>
          </a:p>
          <a:p>
            <a:r>
              <a:rPr lang="es-ES" dirty="0" smtClean="0"/>
              <a:t>Vieras              2’40€</a:t>
            </a:r>
          </a:p>
          <a:p>
            <a:r>
              <a:rPr lang="es-ES" dirty="0" smtClean="0"/>
              <a:t>Oricios             3’80€</a:t>
            </a:r>
          </a:p>
          <a:p>
            <a:r>
              <a:rPr lang="es-ES" dirty="0" smtClean="0"/>
              <a:t>Bogavante      3’10€</a:t>
            </a:r>
          </a:p>
          <a:p>
            <a:r>
              <a:rPr lang="es-ES" dirty="0" smtClean="0"/>
              <a:t>Morcilla          1’85€</a:t>
            </a:r>
          </a:p>
          <a:p>
            <a:r>
              <a:rPr lang="es-ES" dirty="0" smtClean="0"/>
              <a:t>Jabalí               1’85€</a:t>
            </a:r>
          </a:p>
          <a:p>
            <a:r>
              <a:rPr lang="es-ES" dirty="0" smtClean="0"/>
              <a:t>Ciervo              1’85€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Paté de cabracho</a:t>
            </a:r>
          </a:p>
          <a:p>
            <a:pPr>
              <a:buNone/>
            </a:pPr>
            <a:r>
              <a:rPr lang="es-ES" dirty="0" smtClean="0"/>
              <a:t>Paté de sardinas</a:t>
            </a:r>
          </a:p>
          <a:p>
            <a:pPr>
              <a:buNone/>
            </a:pPr>
            <a:r>
              <a:rPr lang="es-ES" dirty="0" smtClean="0"/>
              <a:t>Paté de bonito</a:t>
            </a:r>
          </a:p>
          <a:p>
            <a:pPr>
              <a:buNone/>
            </a:pPr>
            <a:r>
              <a:rPr lang="es-ES" dirty="0" smtClean="0"/>
              <a:t>Paté de bacalao</a:t>
            </a:r>
          </a:p>
          <a:p>
            <a:pPr>
              <a:buNone/>
            </a:pPr>
            <a:r>
              <a:rPr lang="es-ES" dirty="0" smtClean="0"/>
              <a:t>Paté de vieras</a:t>
            </a:r>
          </a:p>
          <a:p>
            <a:pPr>
              <a:buNone/>
            </a:pPr>
            <a:r>
              <a:rPr lang="es-ES" dirty="0" smtClean="0"/>
              <a:t>Paté de 0ricios</a:t>
            </a:r>
          </a:p>
          <a:p>
            <a:pPr>
              <a:buNone/>
            </a:pPr>
            <a:r>
              <a:rPr lang="es-ES" dirty="0" smtClean="0"/>
              <a:t>Paté de bogavante</a:t>
            </a:r>
          </a:p>
          <a:p>
            <a:pPr>
              <a:buNone/>
            </a:pPr>
            <a:r>
              <a:rPr lang="es-ES" dirty="0" smtClean="0"/>
              <a:t>Paté de morcilla</a:t>
            </a:r>
          </a:p>
          <a:p>
            <a:pPr>
              <a:buNone/>
            </a:pPr>
            <a:r>
              <a:rPr lang="es-ES" dirty="0" smtClean="0"/>
              <a:t>Paté de jabalí</a:t>
            </a:r>
          </a:p>
          <a:p>
            <a:pPr>
              <a:buNone/>
            </a:pPr>
            <a:r>
              <a:rPr lang="es-ES" dirty="0" smtClean="0"/>
              <a:t>Paté de ciervo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                               Latas de 100 gr.</a:t>
            </a:r>
          </a:p>
        </p:txBody>
      </p:sp>
      <p:sp>
        <p:nvSpPr>
          <p:cNvPr id="17410" name="AutoShape 2" descr="Resultado de imagen de pate de cabrac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de pate de cabrac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6" name="Picture 8" descr="Resultado de imagen de pate de oric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140968"/>
            <a:ext cx="2952328" cy="2036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Dulces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err="1" smtClean="0"/>
              <a:t>Casadielles</a:t>
            </a:r>
            <a:r>
              <a:rPr lang="es-ES" dirty="0" smtClean="0"/>
              <a:t>        6’60€</a:t>
            </a:r>
          </a:p>
          <a:p>
            <a:r>
              <a:rPr lang="es-ES" dirty="0" smtClean="0"/>
              <a:t>Carajitos            4’80€</a:t>
            </a:r>
          </a:p>
          <a:p>
            <a:r>
              <a:rPr lang="es-ES" dirty="0" smtClean="0"/>
              <a:t>Suspiros             3’45€</a:t>
            </a:r>
          </a:p>
          <a:p>
            <a:r>
              <a:rPr lang="es-ES" dirty="0" smtClean="0"/>
              <a:t>Almendrados    4’15€</a:t>
            </a:r>
          </a:p>
          <a:p>
            <a:r>
              <a:rPr lang="es-ES" dirty="0" smtClean="0"/>
              <a:t>Galletas              5’95€</a:t>
            </a:r>
          </a:p>
          <a:p>
            <a:r>
              <a:rPr lang="es-ES" dirty="0" smtClean="0"/>
              <a:t>Marañuelas       6’45€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800" dirty="0" err="1" smtClean="0"/>
              <a:t>Casadielles</a:t>
            </a:r>
            <a:r>
              <a:rPr lang="es-ES" sz="1500" dirty="0" smtClean="0"/>
              <a:t> </a:t>
            </a:r>
          </a:p>
          <a:p>
            <a:pPr>
              <a:buNone/>
            </a:pPr>
            <a:r>
              <a:rPr lang="es-ES" sz="1500" dirty="0" smtClean="0"/>
              <a:t>Delicioso postre elaborado artesanalmente. Se trata de un hojaldre relleno de crema de nuez. Caja de una docena.</a:t>
            </a:r>
          </a:p>
          <a:p>
            <a:pPr>
              <a:buNone/>
            </a:pPr>
            <a:r>
              <a:rPr lang="es-ES" sz="2800" dirty="0" smtClean="0"/>
              <a:t>Carajitos</a:t>
            </a:r>
          </a:p>
          <a:p>
            <a:pPr>
              <a:buNone/>
            </a:pPr>
            <a:r>
              <a:rPr lang="es-ES" sz="1400" dirty="0" smtClean="0"/>
              <a:t>Exquisitas pastas elaboradas con avellana y miel. Caja de 350 gr.</a:t>
            </a:r>
          </a:p>
          <a:p>
            <a:pPr>
              <a:buNone/>
            </a:pPr>
            <a:r>
              <a:rPr lang="es-ES" sz="2800" dirty="0" smtClean="0"/>
              <a:t>Suspiros del Nalón</a:t>
            </a:r>
          </a:p>
          <a:p>
            <a:pPr>
              <a:buNone/>
            </a:pPr>
            <a:r>
              <a:rPr lang="es-ES" sz="1400" dirty="0" smtClean="0"/>
              <a:t>Caja de 600 gr.</a:t>
            </a:r>
          </a:p>
          <a:p>
            <a:pPr>
              <a:buNone/>
            </a:pPr>
            <a:r>
              <a:rPr lang="es-ES" sz="2800" dirty="0" smtClean="0"/>
              <a:t>Almendrados del Nalón</a:t>
            </a:r>
          </a:p>
          <a:p>
            <a:pPr>
              <a:buNone/>
            </a:pPr>
            <a:r>
              <a:rPr lang="es-ES" sz="1400" dirty="0" smtClean="0"/>
              <a:t>Caja de 800 gr.</a:t>
            </a:r>
          </a:p>
          <a:p>
            <a:pPr>
              <a:buNone/>
            </a:pPr>
            <a:r>
              <a:rPr lang="es-ES" sz="2800" dirty="0" smtClean="0"/>
              <a:t>Galletas de manzana</a:t>
            </a:r>
          </a:p>
          <a:p>
            <a:pPr>
              <a:buNone/>
            </a:pPr>
            <a:r>
              <a:rPr lang="es-ES" sz="1400" dirty="0" smtClean="0"/>
              <a:t>Caja de 380 gr.</a:t>
            </a:r>
          </a:p>
          <a:p>
            <a:pPr>
              <a:buNone/>
            </a:pPr>
            <a:r>
              <a:rPr lang="es-ES" sz="2800" dirty="0" smtClean="0"/>
              <a:t>Marañuelas</a:t>
            </a:r>
            <a:r>
              <a:rPr lang="es-ES" sz="1100" dirty="0" smtClean="0"/>
              <a:t>  </a:t>
            </a:r>
          </a:p>
          <a:p>
            <a:pPr>
              <a:buNone/>
            </a:pPr>
            <a:r>
              <a:rPr lang="es-ES" sz="1400" dirty="0" smtClean="0"/>
              <a:t>Galletas de mantequilla típicas de las villas marineras de </a:t>
            </a:r>
            <a:r>
              <a:rPr lang="es-ES" sz="1400" dirty="0" err="1" smtClean="0"/>
              <a:t>Candás</a:t>
            </a:r>
            <a:r>
              <a:rPr lang="es-ES" sz="1400" dirty="0" smtClean="0"/>
              <a:t> y </a:t>
            </a:r>
            <a:r>
              <a:rPr lang="es-ES" sz="1400" dirty="0" err="1" smtClean="0"/>
              <a:t>Luanco</a:t>
            </a:r>
            <a:r>
              <a:rPr lang="es-ES" sz="1400" dirty="0" smtClean="0"/>
              <a:t>. Cajas de 1 docena.</a:t>
            </a:r>
            <a:endParaRPr lang="es-E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Galletas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Galletas de la Abuela 4’95€</a:t>
            </a:r>
          </a:p>
          <a:p>
            <a:r>
              <a:rPr lang="es-ES" dirty="0" smtClean="0"/>
              <a:t>Galletas de nata 4’95€</a:t>
            </a:r>
          </a:p>
          <a:p>
            <a:r>
              <a:rPr lang="es-ES" dirty="0" smtClean="0"/>
              <a:t>Galletas de manzana 4’95€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Galletas de la Abuela</a:t>
            </a:r>
          </a:p>
          <a:p>
            <a:pPr>
              <a:buNone/>
            </a:pPr>
            <a:r>
              <a:rPr lang="es-ES" sz="1050" dirty="0" smtClean="0"/>
              <a:t>Ideal como detalle para tus invitados el día de tu boda o para un evento.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                      Galletas de nata</a:t>
            </a:r>
          </a:p>
          <a:p>
            <a:pPr>
              <a:buNone/>
            </a:pPr>
            <a:r>
              <a:rPr lang="es-ES" dirty="0" smtClean="0"/>
              <a:t>                                  </a:t>
            </a:r>
            <a:r>
              <a:rPr lang="es-ES" sz="1200" dirty="0" smtClean="0"/>
              <a:t>    Ideal como detalle para tus invitados el día de tu boda o para un evento.</a:t>
            </a:r>
          </a:p>
          <a:p>
            <a:pPr>
              <a:buNone/>
            </a:pPr>
            <a:r>
              <a:rPr lang="es-ES" dirty="0" smtClean="0"/>
              <a:t>Galletas de </a:t>
            </a:r>
          </a:p>
          <a:p>
            <a:pPr>
              <a:buNone/>
            </a:pPr>
            <a:r>
              <a:rPr lang="es-ES" dirty="0" smtClean="0"/>
              <a:t>manzana </a:t>
            </a:r>
          </a:p>
          <a:p>
            <a:pPr>
              <a:buNone/>
            </a:pPr>
            <a:r>
              <a:rPr lang="es-ES" sz="1050" dirty="0" smtClean="0"/>
              <a:t>Ideal como detalle para tus invitados el día de tu boda o para un evento.</a:t>
            </a:r>
            <a:endParaRPr lang="es-ES" sz="1050" dirty="0"/>
          </a:p>
        </p:txBody>
      </p:sp>
      <p:pic>
        <p:nvPicPr>
          <p:cNvPr id="18434" name="Picture 2" descr="Caseta con galletas de La Abu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143512"/>
            <a:ext cx="1571636" cy="1225969"/>
          </a:xfrm>
          <a:prstGeom prst="rect">
            <a:avLst/>
          </a:prstGeom>
          <a:noFill/>
        </p:spPr>
      </p:pic>
      <p:pic>
        <p:nvPicPr>
          <p:cNvPr id="18436" name="Picture 4" descr="Caseta con galletas de n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357298"/>
            <a:ext cx="2000264" cy="1589953"/>
          </a:xfrm>
          <a:prstGeom prst="rect">
            <a:avLst/>
          </a:prstGeom>
          <a:noFill/>
        </p:spPr>
      </p:pic>
      <p:pic>
        <p:nvPicPr>
          <p:cNvPr id="18438" name="Picture 6" descr="Caseta con galletas de manzana y avell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335435"/>
            <a:ext cx="1716832" cy="1589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296</TotalTime>
  <Words>617</Words>
  <Application>Microsoft Office PowerPoint</Application>
  <PresentationFormat>Presentación en pantalla (4:3)</PresentationFormat>
  <Paragraphs>168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Civil</vt:lpstr>
      <vt:lpstr>CATALOGO DE PRODUCTOS “Asturianaes”</vt:lpstr>
      <vt:lpstr>Quesos</vt:lpstr>
      <vt:lpstr>Quesos</vt:lpstr>
      <vt:lpstr>Embutidos</vt:lpstr>
      <vt:lpstr>Embutidos </vt:lpstr>
      <vt:lpstr>Platos preparados</vt:lpstr>
      <vt:lpstr>Patés</vt:lpstr>
      <vt:lpstr>Dulces </vt:lpstr>
      <vt:lpstr>Galletas</vt:lpstr>
      <vt:lpstr>Mermeladas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 PRODUCTOS</dc:title>
  <dc:creator>Profesor</dc:creator>
  <cp:lastModifiedBy>profe</cp:lastModifiedBy>
  <cp:revision>43</cp:revision>
  <dcterms:created xsi:type="dcterms:W3CDTF">2017-01-25T05:44:17Z</dcterms:created>
  <dcterms:modified xsi:type="dcterms:W3CDTF">2017-03-27T07:50:36Z</dcterms:modified>
</cp:coreProperties>
</file>