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674F95-FF02-4BD5-884A-3D8DEBDD18A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CC77EB7-71BA-4E0C-A1C0-F92841EFE008}">
      <dgm:prSet phldrT="[Texto]"/>
      <dgm:spPr/>
      <dgm:t>
        <a:bodyPr/>
        <a:lstStyle/>
        <a:p>
          <a:r>
            <a:rPr lang="es-ES" b="1" dirty="0" smtClean="0"/>
            <a:t>PRESIDENTE </a:t>
          </a:r>
          <a:r>
            <a:rPr lang="es-ES" dirty="0" smtClean="0"/>
            <a:t>PILAR VILLANUEVA</a:t>
          </a:r>
          <a:endParaRPr lang="es-ES" dirty="0"/>
        </a:p>
      </dgm:t>
    </dgm:pt>
    <dgm:pt modelId="{B5BA10F0-A5DF-48D9-80EF-B2C50BE7FA88}" type="parTrans" cxnId="{DE20D251-A4E5-4F09-B6E6-DB0A2C5FA7BE}">
      <dgm:prSet/>
      <dgm:spPr/>
      <dgm:t>
        <a:bodyPr/>
        <a:lstStyle/>
        <a:p>
          <a:endParaRPr lang="es-ES"/>
        </a:p>
      </dgm:t>
    </dgm:pt>
    <dgm:pt modelId="{23E01166-D353-43E2-94C3-1A1BA6781D47}" type="sibTrans" cxnId="{DE20D251-A4E5-4F09-B6E6-DB0A2C5FA7BE}">
      <dgm:prSet/>
      <dgm:spPr/>
      <dgm:t>
        <a:bodyPr/>
        <a:lstStyle/>
        <a:p>
          <a:endParaRPr lang="es-ES"/>
        </a:p>
      </dgm:t>
    </dgm:pt>
    <dgm:pt modelId="{8364A43E-5CC2-4C43-9A87-CE477B9B88FA}">
      <dgm:prSet phldrT="[Texto]"/>
      <dgm:spPr/>
      <dgm:t>
        <a:bodyPr/>
        <a:lstStyle/>
        <a:p>
          <a:r>
            <a:rPr lang="es-ES" b="1" dirty="0" smtClean="0"/>
            <a:t>VICEPRESIDENTE</a:t>
          </a:r>
          <a:r>
            <a:rPr lang="es-ES" dirty="0" smtClean="0"/>
            <a:t> MELANY LINARES</a:t>
          </a:r>
          <a:endParaRPr lang="es-ES" dirty="0"/>
        </a:p>
      </dgm:t>
    </dgm:pt>
    <dgm:pt modelId="{424CD756-2548-4DD1-80F1-F3C41920C132}" type="parTrans" cxnId="{CC3B158D-C3D4-4720-85F5-E22F2AE578D1}">
      <dgm:prSet/>
      <dgm:spPr/>
      <dgm:t>
        <a:bodyPr/>
        <a:lstStyle/>
        <a:p>
          <a:endParaRPr lang="es-ES"/>
        </a:p>
      </dgm:t>
    </dgm:pt>
    <dgm:pt modelId="{C5E8DE27-5A50-4D23-929F-CF15A7989652}" type="sibTrans" cxnId="{CC3B158D-C3D4-4720-85F5-E22F2AE578D1}">
      <dgm:prSet/>
      <dgm:spPr/>
      <dgm:t>
        <a:bodyPr/>
        <a:lstStyle/>
        <a:p>
          <a:endParaRPr lang="es-ES"/>
        </a:p>
      </dgm:t>
    </dgm:pt>
    <dgm:pt modelId="{97785E28-A6E6-4F14-8935-93CB4264D162}">
      <dgm:prSet phldrT="[Texto]"/>
      <dgm:spPr/>
      <dgm:t>
        <a:bodyPr/>
        <a:lstStyle/>
        <a:p>
          <a:r>
            <a:rPr lang="es-ES" b="1" dirty="0" smtClean="0"/>
            <a:t>SECRETARIA</a:t>
          </a:r>
          <a:r>
            <a:rPr lang="es-ES" dirty="0" smtClean="0"/>
            <a:t> MARINA BESA AINHOA VERA</a:t>
          </a:r>
          <a:endParaRPr lang="es-ES" dirty="0" smtClean="0"/>
        </a:p>
      </dgm:t>
    </dgm:pt>
    <dgm:pt modelId="{9098B4BC-6F6B-41B3-ADA8-BAB1068A326A}" type="parTrans" cxnId="{BC8DA719-F5C1-4C69-8B2C-0A9F31911956}">
      <dgm:prSet/>
      <dgm:spPr/>
      <dgm:t>
        <a:bodyPr/>
        <a:lstStyle/>
        <a:p>
          <a:endParaRPr lang="es-ES"/>
        </a:p>
      </dgm:t>
    </dgm:pt>
    <dgm:pt modelId="{8EB1B673-E684-43A3-B702-69DD3B267BC4}" type="sibTrans" cxnId="{BC8DA719-F5C1-4C69-8B2C-0A9F31911956}">
      <dgm:prSet/>
      <dgm:spPr/>
      <dgm:t>
        <a:bodyPr/>
        <a:lstStyle/>
        <a:p>
          <a:endParaRPr lang="es-ES"/>
        </a:p>
      </dgm:t>
    </dgm:pt>
    <dgm:pt modelId="{569DA8AB-C5F5-460C-8641-AED814808702}">
      <dgm:prSet phldrT="[Texto]"/>
      <dgm:spPr/>
      <dgm:t>
        <a:bodyPr/>
        <a:lstStyle/>
        <a:p>
          <a:r>
            <a:rPr lang="es-ES" b="1" dirty="0" smtClean="0"/>
            <a:t>TESORERIA </a:t>
          </a:r>
          <a:r>
            <a:rPr lang="es-ES" b="0" dirty="0" smtClean="0"/>
            <a:t>   </a:t>
          </a:r>
          <a:r>
            <a:rPr lang="es-ES" dirty="0" smtClean="0"/>
            <a:t>        ANA LÓPEZ        DANIEL CEREZO</a:t>
          </a:r>
          <a:endParaRPr lang="es-ES" dirty="0"/>
        </a:p>
      </dgm:t>
    </dgm:pt>
    <dgm:pt modelId="{F118AA80-4C77-450A-A6F8-7FFA185402B3}" type="parTrans" cxnId="{A734F588-305D-4571-82A5-D4B581AF7A1B}">
      <dgm:prSet/>
      <dgm:spPr/>
      <dgm:t>
        <a:bodyPr/>
        <a:lstStyle/>
        <a:p>
          <a:endParaRPr lang="es-ES"/>
        </a:p>
      </dgm:t>
    </dgm:pt>
    <dgm:pt modelId="{74712A39-C386-4953-8D71-62E0649DD169}" type="sibTrans" cxnId="{A734F588-305D-4571-82A5-D4B581AF7A1B}">
      <dgm:prSet/>
      <dgm:spPr/>
      <dgm:t>
        <a:bodyPr/>
        <a:lstStyle/>
        <a:p>
          <a:endParaRPr lang="es-ES"/>
        </a:p>
      </dgm:t>
    </dgm:pt>
    <dgm:pt modelId="{CC4AAC77-E44E-4876-A8F3-BC8E8A21BFAA}">
      <dgm:prSet phldrT="[Texto]"/>
      <dgm:spPr/>
      <dgm:t>
        <a:bodyPr/>
        <a:lstStyle/>
        <a:p>
          <a:r>
            <a:rPr lang="es-ES" b="1" dirty="0" smtClean="0"/>
            <a:t>MARKETING</a:t>
          </a:r>
          <a:r>
            <a:rPr lang="es-ES" dirty="0" smtClean="0"/>
            <a:t> PAULA CARMONA PILAR CÓRDOBA ALICIA LÓPEZ</a:t>
          </a:r>
          <a:endParaRPr lang="es-ES" dirty="0"/>
        </a:p>
      </dgm:t>
    </dgm:pt>
    <dgm:pt modelId="{37250D00-F7F0-4FDE-8FEB-26EDA7EAF2F5}" type="parTrans" cxnId="{F538128B-DFF0-4DE7-9239-183DD826B173}">
      <dgm:prSet/>
      <dgm:spPr/>
      <dgm:t>
        <a:bodyPr/>
        <a:lstStyle/>
        <a:p>
          <a:endParaRPr lang="es-ES"/>
        </a:p>
      </dgm:t>
    </dgm:pt>
    <dgm:pt modelId="{5D90D9FC-3E43-44F7-B334-2876692C5768}" type="sibTrans" cxnId="{F538128B-DFF0-4DE7-9239-183DD826B173}">
      <dgm:prSet/>
      <dgm:spPr/>
      <dgm:t>
        <a:bodyPr/>
        <a:lstStyle/>
        <a:p>
          <a:endParaRPr lang="es-ES"/>
        </a:p>
      </dgm:t>
    </dgm:pt>
    <dgm:pt modelId="{5873BFC2-F975-434D-B52F-80B4F1E8838A}">
      <dgm:prSet phldrT="[Texto]"/>
      <dgm:spPr/>
      <dgm:t>
        <a:bodyPr/>
        <a:lstStyle/>
        <a:p>
          <a:r>
            <a:rPr lang="es-ES" b="1" dirty="0" smtClean="0"/>
            <a:t>COMPRAS  </a:t>
          </a:r>
          <a:r>
            <a:rPr lang="es-ES" dirty="0" smtClean="0"/>
            <a:t> LAURA COSTA JAVIER HITAR </a:t>
          </a:r>
          <a:endParaRPr lang="es-ES" dirty="0"/>
        </a:p>
      </dgm:t>
    </dgm:pt>
    <dgm:pt modelId="{EFF51700-7965-48D2-8FE3-45E8BAEBD4EF}" type="parTrans" cxnId="{5045C047-33D8-488C-B73B-17F61D43E612}">
      <dgm:prSet/>
      <dgm:spPr/>
      <dgm:t>
        <a:bodyPr/>
        <a:lstStyle/>
        <a:p>
          <a:endParaRPr lang="es-ES"/>
        </a:p>
      </dgm:t>
    </dgm:pt>
    <dgm:pt modelId="{CD3417B0-C36D-4BE5-9636-572BD235FAF3}" type="sibTrans" cxnId="{5045C047-33D8-488C-B73B-17F61D43E612}">
      <dgm:prSet/>
      <dgm:spPr/>
      <dgm:t>
        <a:bodyPr/>
        <a:lstStyle/>
        <a:p>
          <a:endParaRPr lang="es-ES"/>
        </a:p>
      </dgm:t>
    </dgm:pt>
    <dgm:pt modelId="{B1268E4B-7525-4189-B965-76A1A7CE69BA}">
      <dgm:prSet phldrT="[Texto]"/>
      <dgm:spPr/>
      <dgm:t>
        <a:bodyPr/>
        <a:lstStyle/>
        <a:p>
          <a:r>
            <a:rPr lang="es-ES" b="1" dirty="0" smtClean="0"/>
            <a:t>VENTAS</a:t>
          </a:r>
          <a:r>
            <a:rPr lang="es-ES" dirty="0" smtClean="0"/>
            <a:t>      ÁLVARO SANCHEZ      KEVIN</a:t>
          </a:r>
          <a:endParaRPr lang="es-ES" dirty="0"/>
        </a:p>
      </dgm:t>
    </dgm:pt>
    <dgm:pt modelId="{303412B2-1DE6-49F9-B459-3B515C4D01BE}" type="parTrans" cxnId="{BC9DA0C6-F1C7-4601-BF96-67BA518C0AEA}">
      <dgm:prSet/>
      <dgm:spPr/>
      <dgm:t>
        <a:bodyPr/>
        <a:lstStyle/>
        <a:p>
          <a:endParaRPr lang="es-ES"/>
        </a:p>
      </dgm:t>
    </dgm:pt>
    <dgm:pt modelId="{F3BEBE6B-DF12-436C-BECB-36F733B313D7}" type="sibTrans" cxnId="{BC9DA0C6-F1C7-4601-BF96-67BA518C0AEA}">
      <dgm:prSet/>
      <dgm:spPr/>
      <dgm:t>
        <a:bodyPr/>
        <a:lstStyle/>
        <a:p>
          <a:endParaRPr lang="es-ES"/>
        </a:p>
      </dgm:t>
    </dgm:pt>
    <dgm:pt modelId="{C013A47A-36B1-4237-8BD1-EE766F9FC1E1}" type="pres">
      <dgm:prSet presAssocID="{F3674F95-FF02-4BD5-884A-3D8DEBDD18A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EC9961C-EA86-4BDB-A4B1-D4A1E8992BB8}" type="pres">
      <dgm:prSet presAssocID="{5CC77EB7-71BA-4E0C-A1C0-F92841EFE008}" presName="hierRoot1" presStyleCnt="0"/>
      <dgm:spPr/>
    </dgm:pt>
    <dgm:pt modelId="{B7F67C07-6F7C-466B-844E-C42C665FF588}" type="pres">
      <dgm:prSet presAssocID="{5CC77EB7-71BA-4E0C-A1C0-F92841EFE008}" presName="composite" presStyleCnt="0"/>
      <dgm:spPr/>
    </dgm:pt>
    <dgm:pt modelId="{115E6066-81D5-4B0B-AD12-34DA01578558}" type="pres">
      <dgm:prSet presAssocID="{5CC77EB7-71BA-4E0C-A1C0-F92841EFE008}" presName="background" presStyleLbl="node0" presStyleIdx="0" presStyleCnt="1"/>
      <dgm:spPr/>
    </dgm:pt>
    <dgm:pt modelId="{08F6A544-4306-43B2-A952-A90ED11A9034}" type="pres">
      <dgm:prSet presAssocID="{5CC77EB7-71BA-4E0C-A1C0-F92841EFE008}" presName="text" presStyleLbl="fgAcc0" presStyleIdx="0" presStyleCnt="1" custLinFactNeighborX="-15871" custLinFactNeighborY="-763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08F64C6-C65D-49B3-A76D-BDC2C905C0C3}" type="pres">
      <dgm:prSet presAssocID="{5CC77EB7-71BA-4E0C-A1C0-F92841EFE008}" presName="hierChild2" presStyleCnt="0"/>
      <dgm:spPr/>
    </dgm:pt>
    <dgm:pt modelId="{D2B0059A-6360-4FB0-9337-ECAEFE7746C4}" type="pres">
      <dgm:prSet presAssocID="{424CD756-2548-4DD1-80F1-F3C41920C132}" presName="Name10" presStyleLbl="parChTrans1D2" presStyleIdx="0" presStyleCnt="2"/>
      <dgm:spPr/>
      <dgm:t>
        <a:bodyPr/>
        <a:lstStyle/>
        <a:p>
          <a:endParaRPr lang="es-ES"/>
        </a:p>
      </dgm:t>
    </dgm:pt>
    <dgm:pt modelId="{019F1F6F-0C65-4759-9B34-67A10130FCD7}" type="pres">
      <dgm:prSet presAssocID="{8364A43E-5CC2-4C43-9A87-CE477B9B88FA}" presName="hierRoot2" presStyleCnt="0"/>
      <dgm:spPr/>
    </dgm:pt>
    <dgm:pt modelId="{C14867FB-8D84-4B08-AC0B-1D79FE624BFD}" type="pres">
      <dgm:prSet presAssocID="{8364A43E-5CC2-4C43-9A87-CE477B9B88FA}" presName="composite2" presStyleCnt="0"/>
      <dgm:spPr/>
    </dgm:pt>
    <dgm:pt modelId="{3E3B265F-D6A8-46A3-9C3F-4AA598D1B348}" type="pres">
      <dgm:prSet presAssocID="{8364A43E-5CC2-4C43-9A87-CE477B9B88FA}" presName="background2" presStyleLbl="node2" presStyleIdx="0" presStyleCnt="2"/>
      <dgm:spPr/>
    </dgm:pt>
    <dgm:pt modelId="{C6543BC1-CD25-4CE3-8A63-C73601B373D7}" type="pres">
      <dgm:prSet presAssocID="{8364A43E-5CC2-4C43-9A87-CE477B9B88FA}" presName="text2" presStyleLbl="fgAcc2" presStyleIdx="0" presStyleCnt="2" custLinFactX="10819" custLinFactY="-2548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3D5AC5C-9562-477F-8353-F15BC312F76B}" type="pres">
      <dgm:prSet presAssocID="{8364A43E-5CC2-4C43-9A87-CE477B9B88FA}" presName="hierChild3" presStyleCnt="0"/>
      <dgm:spPr/>
    </dgm:pt>
    <dgm:pt modelId="{08C98836-0048-475B-86A7-2DD5C2644A68}" type="pres">
      <dgm:prSet presAssocID="{9098B4BC-6F6B-41B3-ADA8-BAB1068A326A}" presName="Name17" presStyleLbl="parChTrans1D3" presStyleIdx="0" presStyleCnt="4"/>
      <dgm:spPr/>
      <dgm:t>
        <a:bodyPr/>
        <a:lstStyle/>
        <a:p>
          <a:endParaRPr lang="es-ES"/>
        </a:p>
      </dgm:t>
    </dgm:pt>
    <dgm:pt modelId="{AD1167E7-3918-4C29-ABFC-3E05025C2339}" type="pres">
      <dgm:prSet presAssocID="{97785E28-A6E6-4F14-8935-93CB4264D162}" presName="hierRoot3" presStyleCnt="0"/>
      <dgm:spPr/>
    </dgm:pt>
    <dgm:pt modelId="{99F26169-89AD-42F5-955C-F7077632975D}" type="pres">
      <dgm:prSet presAssocID="{97785E28-A6E6-4F14-8935-93CB4264D162}" presName="composite3" presStyleCnt="0"/>
      <dgm:spPr/>
    </dgm:pt>
    <dgm:pt modelId="{D3B910BB-A048-4FAD-B923-7767BD20BFED}" type="pres">
      <dgm:prSet presAssocID="{97785E28-A6E6-4F14-8935-93CB4264D162}" presName="background3" presStyleLbl="node3" presStyleIdx="0" presStyleCnt="4"/>
      <dgm:spPr/>
    </dgm:pt>
    <dgm:pt modelId="{ED0D3B16-C564-4C45-92CE-317C37A94868}" type="pres">
      <dgm:prSet presAssocID="{97785E28-A6E6-4F14-8935-93CB4264D162}" presName="text3" presStyleLbl="fgAcc3" presStyleIdx="0" presStyleCnt="4" custLinFactX="123836" custLinFactY="-28738" custLinFactNeighborX="200000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06D28E7-E3AC-4251-A5E4-7B0F46B09E2F}" type="pres">
      <dgm:prSet presAssocID="{97785E28-A6E6-4F14-8935-93CB4264D162}" presName="hierChild4" presStyleCnt="0"/>
      <dgm:spPr/>
    </dgm:pt>
    <dgm:pt modelId="{88404A80-C7EA-4AA5-AABC-A1D11B606B05}" type="pres">
      <dgm:prSet presAssocID="{F118AA80-4C77-450A-A6F8-7FFA185402B3}" presName="Name17" presStyleLbl="parChTrans1D3" presStyleIdx="1" presStyleCnt="4"/>
      <dgm:spPr/>
      <dgm:t>
        <a:bodyPr/>
        <a:lstStyle/>
        <a:p>
          <a:endParaRPr lang="es-ES"/>
        </a:p>
      </dgm:t>
    </dgm:pt>
    <dgm:pt modelId="{0E5EFBDF-BF94-435E-B11D-FF5B30A3FAED}" type="pres">
      <dgm:prSet presAssocID="{569DA8AB-C5F5-460C-8641-AED814808702}" presName="hierRoot3" presStyleCnt="0"/>
      <dgm:spPr/>
    </dgm:pt>
    <dgm:pt modelId="{9BF6E302-DD55-449D-8B46-FB2076BE8AE7}" type="pres">
      <dgm:prSet presAssocID="{569DA8AB-C5F5-460C-8641-AED814808702}" presName="composite3" presStyleCnt="0"/>
      <dgm:spPr/>
    </dgm:pt>
    <dgm:pt modelId="{1578FA5B-7ADF-4376-B4C4-E3D5A5D38B60}" type="pres">
      <dgm:prSet presAssocID="{569DA8AB-C5F5-460C-8641-AED814808702}" presName="background3" presStyleLbl="node3" presStyleIdx="1" presStyleCnt="4"/>
      <dgm:spPr/>
    </dgm:pt>
    <dgm:pt modelId="{5340DA8A-4AD8-4A81-A2AE-9CF1288E3512}" type="pres">
      <dgm:prSet presAssocID="{569DA8AB-C5F5-460C-8641-AED814808702}" presName="text3" presStyleLbl="fgAcc3" presStyleIdx="1" presStyleCnt="4" custLinFactX="-6666" custLinFactY="-28738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92AA031-C001-45D7-9938-DF9269D9717E}" type="pres">
      <dgm:prSet presAssocID="{569DA8AB-C5F5-460C-8641-AED814808702}" presName="hierChild4" presStyleCnt="0"/>
      <dgm:spPr/>
    </dgm:pt>
    <dgm:pt modelId="{42D81BED-CBF7-434E-9BEC-8C333BC90AC4}" type="pres">
      <dgm:prSet presAssocID="{37250D00-F7F0-4FDE-8FEB-26EDA7EAF2F5}" presName="Name10" presStyleLbl="parChTrans1D2" presStyleIdx="1" presStyleCnt="2"/>
      <dgm:spPr/>
      <dgm:t>
        <a:bodyPr/>
        <a:lstStyle/>
        <a:p>
          <a:endParaRPr lang="es-ES"/>
        </a:p>
      </dgm:t>
    </dgm:pt>
    <dgm:pt modelId="{B50E4D3F-43F7-41FF-AAA3-BDC567B64E49}" type="pres">
      <dgm:prSet presAssocID="{CC4AAC77-E44E-4876-A8F3-BC8E8A21BFAA}" presName="hierRoot2" presStyleCnt="0"/>
      <dgm:spPr/>
    </dgm:pt>
    <dgm:pt modelId="{9E3C23E6-5257-4467-81BB-8CF7DBBCB211}" type="pres">
      <dgm:prSet presAssocID="{CC4AAC77-E44E-4876-A8F3-BC8E8A21BFAA}" presName="composite2" presStyleCnt="0"/>
      <dgm:spPr/>
    </dgm:pt>
    <dgm:pt modelId="{7BC9C69E-78EE-4664-AF07-0314E6465187}" type="pres">
      <dgm:prSet presAssocID="{CC4AAC77-E44E-4876-A8F3-BC8E8A21BFAA}" presName="background2" presStyleLbl="node2" presStyleIdx="1" presStyleCnt="2"/>
      <dgm:spPr/>
    </dgm:pt>
    <dgm:pt modelId="{D1EAAA7A-0A5C-4CAA-8FF0-715E13B38803}" type="pres">
      <dgm:prSet presAssocID="{CC4AAC77-E44E-4876-A8F3-BC8E8A21BFAA}" presName="text2" presStyleLbl="fgAcc2" presStyleIdx="1" presStyleCnt="2" custLinFactX="-29158" custLinFactNeighborX="-100000" custLinFactNeighborY="170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2B9A89-F94C-4AD9-838B-126D3B9A2148}" type="pres">
      <dgm:prSet presAssocID="{CC4AAC77-E44E-4876-A8F3-BC8E8A21BFAA}" presName="hierChild3" presStyleCnt="0"/>
      <dgm:spPr/>
    </dgm:pt>
    <dgm:pt modelId="{F7A3B963-5BA4-499D-8DCF-91B98FED2675}" type="pres">
      <dgm:prSet presAssocID="{EFF51700-7965-48D2-8FE3-45E8BAEBD4EF}" presName="Name17" presStyleLbl="parChTrans1D3" presStyleIdx="2" presStyleCnt="4"/>
      <dgm:spPr/>
      <dgm:t>
        <a:bodyPr/>
        <a:lstStyle/>
        <a:p>
          <a:endParaRPr lang="es-ES"/>
        </a:p>
      </dgm:t>
    </dgm:pt>
    <dgm:pt modelId="{900EF99E-179C-4548-96E3-84025B04EFFF}" type="pres">
      <dgm:prSet presAssocID="{5873BFC2-F975-434D-B52F-80B4F1E8838A}" presName="hierRoot3" presStyleCnt="0"/>
      <dgm:spPr/>
    </dgm:pt>
    <dgm:pt modelId="{17276CFD-719F-49AB-BB13-F2B1A7D23862}" type="pres">
      <dgm:prSet presAssocID="{5873BFC2-F975-434D-B52F-80B4F1E8838A}" presName="composite3" presStyleCnt="0"/>
      <dgm:spPr/>
    </dgm:pt>
    <dgm:pt modelId="{D943D791-A921-4450-9CCC-6BC77CADB8BC}" type="pres">
      <dgm:prSet presAssocID="{5873BFC2-F975-434D-B52F-80B4F1E8838A}" presName="background3" presStyleLbl="node3" presStyleIdx="2" presStyleCnt="4"/>
      <dgm:spPr/>
    </dgm:pt>
    <dgm:pt modelId="{5B55DC92-90C5-432F-BB8D-8DF860108775}" type="pres">
      <dgm:prSet presAssocID="{5873BFC2-F975-434D-B52F-80B4F1E8838A}" presName="text3" presStyleLbl="fgAcc3" presStyleIdx="2" presStyleCnt="4" custLinFactX="-100000" custLinFactNeighborX="-124421" custLinFactNeighborY="330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8CCBAC5-39C7-4E58-819C-E0CA55061C9E}" type="pres">
      <dgm:prSet presAssocID="{5873BFC2-F975-434D-B52F-80B4F1E8838A}" presName="hierChild4" presStyleCnt="0"/>
      <dgm:spPr/>
    </dgm:pt>
    <dgm:pt modelId="{55672989-72AA-4539-A9D9-71A85F9D67CF}" type="pres">
      <dgm:prSet presAssocID="{303412B2-1DE6-49F9-B459-3B515C4D01BE}" presName="Name17" presStyleLbl="parChTrans1D3" presStyleIdx="3" presStyleCnt="4"/>
      <dgm:spPr/>
      <dgm:t>
        <a:bodyPr/>
        <a:lstStyle/>
        <a:p>
          <a:endParaRPr lang="es-ES"/>
        </a:p>
      </dgm:t>
    </dgm:pt>
    <dgm:pt modelId="{5916074E-0833-4C8D-A7E8-C5086DC597F7}" type="pres">
      <dgm:prSet presAssocID="{B1268E4B-7525-4189-B965-76A1A7CE69BA}" presName="hierRoot3" presStyleCnt="0"/>
      <dgm:spPr/>
    </dgm:pt>
    <dgm:pt modelId="{D21083A9-7AAB-4F14-AF96-C1FA34D6CBFC}" type="pres">
      <dgm:prSet presAssocID="{B1268E4B-7525-4189-B965-76A1A7CE69BA}" presName="composite3" presStyleCnt="0"/>
      <dgm:spPr/>
    </dgm:pt>
    <dgm:pt modelId="{1D1D7594-064D-437E-A9A1-43E897696F33}" type="pres">
      <dgm:prSet presAssocID="{B1268E4B-7525-4189-B965-76A1A7CE69BA}" presName="background3" presStyleLbl="node3" presStyleIdx="3" presStyleCnt="4"/>
      <dgm:spPr/>
    </dgm:pt>
    <dgm:pt modelId="{B8809CD4-80E1-4BFB-B4A1-04B75725A1CD}" type="pres">
      <dgm:prSet presAssocID="{B1268E4B-7525-4189-B965-76A1A7CE69BA}" presName="text3" presStyleLbl="fgAcc3" presStyleIdx="3" presStyleCnt="4" custLinFactNeighborX="-33895" custLinFactNeighborY="330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CD93C9F-6A08-4403-8328-B7ABE52AECAF}" type="pres">
      <dgm:prSet presAssocID="{B1268E4B-7525-4189-B965-76A1A7CE69BA}" presName="hierChild4" presStyleCnt="0"/>
      <dgm:spPr/>
    </dgm:pt>
  </dgm:ptLst>
  <dgm:cxnLst>
    <dgm:cxn modelId="{BC9DA0C6-F1C7-4601-BF96-67BA518C0AEA}" srcId="{CC4AAC77-E44E-4876-A8F3-BC8E8A21BFAA}" destId="{B1268E4B-7525-4189-B965-76A1A7CE69BA}" srcOrd="1" destOrd="0" parTransId="{303412B2-1DE6-49F9-B459-3B515C4D01BE}" sibTransId="{F3BEBE6B-DF12-436C-BECB-36F733B313D7}"/>
    <dgm:cxn modelId="{692C564D-6F6B-473A-8E6B-9ED4ED4D0E24}" type="presOf" srcId="{424CD756-2548-4DD1-80F1-F3C41920C132}" destId="{D2B0059A-6360-4FB0-9337-ECAEFE7746C4}" srcOrd="0" destOrd="0" presId="urn:microsoft.com/office/officeart/2005/8/layout/hierarchy1"/>
    <dgm:cxn modelId="{71D9A632-F00E-4D23-8ADC-914BCAA35147}" type="presOf" srcId="{8364A43E-5CC2-4C43-9A87-CE477B9B88FA}" destId="{C6543BC1-CD25-4CE3-8A63-C73601B373D7}" srcOrd="0" destOrd="0" presId="urn:microsoft.com/office/officeart/2005/8/layout/hierarchy1"/>
    <dgm:cxn modelId="{5045C047-33D8-488C-B73B-17F61D43E612}" srcId="{CC4AAC77-E44E-4876-A8F3-BC8E8A21BFAA}" destId="{5873BFC2-F975-434D-B52F-80B4F1E8838A}" srcOrd="0" destOrd="0" parTransId="{EFF51700-7965-48D2-8FE3-45E8BAEBD4EF}" sibTransId="{CD3417B0-C36D-4BE5-9636-572BD235FAF3}"/>
    <dgm:cxn modelId="{7FAEA68B-040F-493F-9E32-D2A24F4D26B9}" type="presOf" srcId="{5CC77EB7-71BA-4E0C-A1C0-F92841EFE008}" destId="{08F6A544-4306-43B2-A952-A90ED11A9034}" srcOrd="0" destOrd="0" presId="urn:microsoft.com/office/officeart/2005/8/layout/hierarchy1"/>
    <dgm:cxn modelId="{CC3B158D-C3D4-4720-85F5-E22F2AE578D1}" srcId="{5CC77EB7-71BA-4E0C-A1C0-F92841EFE008}" destId="{8364A43E-5CC2-4C43-9A87-CE477B9B88FA}" srcOrd="0" destOrd="0" parTransId="{424CD756-2548-4DD1-80F1-F3C41920C132}" sibTransId="{C5E8DE27-5A50-4D23-929F-CF15A7989652}"/>
    <dgm:cxn modelId="{B66E767E-7AC6-443E-AE0E-1DFD634AD7B8}" type="presOf" srcId="{37250D00-F7F0-4FDE-8FEB-26EDA7EAF2F5}" destId="{42D81BED-CBF7-434E-9BEC-8C333BC90AC4}" srcOrd="0" destOrd="0" presId="urn:microsoft.com/office/officeart/2005/8/layout/hierarchy1"/>
    <dgm:cxn modelId="{DE20D251-A4E5-4F09-B6E6-DB0A2C5FA7BE}" srcId="{F3674F95-FF02-4BD5-884A-3D8DEBDD18A0}" destId="{5CC77EB7-71BA-4E0C-A1C0-F92841EFE008}" srcOrd="0" destOrd="0" parTransId="{B5BA10F0-A5DF-48D9-80EF-B2C50BE7FA88}" sibTransId="{23E01166-D353-43E2-94C3-1A1BA6781D47}"/>
    <dgm:cxn modelId="{BC8DA719-F5C1-4C69-8B2C-0A9F31911956}" srcId="{8364A43E-5CC2-4C43-9A87-CE477B9B88FA}" destId="{97785E28-A6E6-4F14-8935-93CB4264D162}" srcOrd="0" destOrd="0" parTransId="{9098B4BC-6F6B-41B3-ADA8-BAB1068A326A}" sibTransId="{8EB1B673-E684-43A3-B702-69DD3B267BC4}"/>
    <dgm:cxn modelId="{933690FA-8EBA-489D-96F6-772A2F0EFDA0}" type="presOf" srcId="{5873BFC2-F975-434D-B52F-80B4F1E8838A}" destId="{5B55DC92-90C5-432F-BB8D-8DF860108775}" srcOrd="0" destOrd="0" presId="urn:microsoft.com/office/officeart/2005/8/layout/hierarchy1"/>
    <dgm:cxn modelId="{EC078E12-8D4E-43FC-9108-F220A1927E09}" type="presOf" srcId="{97785E28-A6E6-4F14-8935-93CB4264D162}" destId="{ED0D3B16-C564-4C45-92CE-317C37A94868}" srcOrd="0" destOrd="0" presId="urn:microsoft.com/office/officeart/2005/8/layout/hierarchy1"/>
    <dgm:cxn modelId="{F538128B-DFF0-4DE7-9239-183DD826B173}" srcId="{5CC77EB7-71BA-4E0C-A1C0-F92841EFE008}" destId="{CC4AAC77-E44E-4876-A8F3-BC8E8A21BFAA}" srcOrd="1" destOrd="0" parTransId="{37250D00-F7F0-4FDE-8FEB-26EDA7EAF2F5}" sibTransId="{5D90D9FC-3E43-44F7-B334-2876692C5768}"/>
    <dgm:cxn modelId="{2878A180-F572-4FB5-92FC-4F9B08FC9279}" type="presOf" srcId="{F3674F95-FF02-4BD5-884A-3D8DEBDD18A0}" destId="{C013A47A-36B1-4237-8BD1-EE766F9FC1E1}" srcOrd="0" destOrd="0" presId="urn:microsoft.com/office/officeart/2005/8/layout/hierarchy1"/>
    <dgm:cxn modelId="{5A46E2BB-DE0E-478C-A9C7-9B080E5D7DA1}" type="presOf" srcId="{F118AA80-4C77-450A-A6F8-7FFA185402B3}" destId="{88404A80-C7EA-4AA5-AABC-A1D11B606B05}" srcOrd="0" destOrd="0" presId="urn:microsoft.com/office/officeart/2005/8/layout/hierarchy1"/>
    <dgm:cxn modelId="{A734F588-305D-4571-82A5-D4B581AF7A1B}" srcId="{8364A43E-5CC2-4C43-9A87-CE477B9B88FA}" destId="{569DA8AB-C5F5-460C-8641-AED814808702}" srcOrd="1" destOrd="0" parTransId="{F118AA80-4C77-450A-A6F8-7FFA185402B3}" sibTransId="{74712A39-C386-4953-8D71-62E0649DD169}"/>
    <dgm:cxn modelId="{25E636B0-F010-41B4-994F-2EB15B879CF1}" type="presOf" srcId="{B1268E4B-7525-4189-B965-76A1A7CE69BA}" destId="{B8809CD4-80E1-4BFB-B4A1-04B75725A1CD}" srcOrd="0" destOrd="0" presId="urn:microsoft.com/office/officeart/2005/8/layout/hierarchy1"/>
    <dgm:cxn modelId="{60B5B9A6-E80E-44E3-8EBB-0413B89ED153}" type="presOf" srcId="{9098B4BC-6F6B-41B3-ADA8-BAB1068A326A}" destId="{08C98836-0048-475B-86A7-2DD5C2644A68}" srcOrd="0" destOrd="0" presId="urn:microsoft.com/office/officeart/2005/8/layout/hierarchy1"/>
    <dgm:cxn modelId="{891ADCB3-427D-4EDB-A7DC-C367C460FF1A}" type="presOf" srcId="{CC4AAC77-E44E-4876-A8F3-BC8E8A21BFAA}" destId="{D1EAAA7A-0A5C-4CAA-8FF0-715E13B38803}" srcOrd="0" destOrd="0" presId="urn:microsoft.com/office/officeart/2005/8/layout/hierarchy1"/>
    <dgm:cxn modelId="{8C29E9AA-D57D-4646-BDDC-038394F97538}" type="presOf" srcId="{303412B2-1DE6-49F9-B459-3B515C4D01BE}" destId="{55672989-72AA-4539-A9D9-71A85F9D67CF}" srcOrd="0" destOrd="0" presId="urn:microsoft.com/office/officeart/2005/8/layout/hierarchy1"/>
    <dgm:cxn modelId="{2F48A169-F10E-4294-AE7D-CA17E2C9E92D}" type="presOf" srcId="{569DA8AB-C5F5-460C-8641-AED814808702}" destId="{5340DA8A-4AD8-4A81-A2AE-9CF1288E3512}" srcOrd="0" destOrd="0" presId="urn:microsoft.com/office/officeart/2005/8/layout/hierarchy1"/>
    <dgm:cxn modelId="{DFE7D436-1340-409D-833A-FAF254DF5032}" type="presOf" srcId="{EFF51700-7965-48D2-8FE3-45E8BAEBD4EF}" destId="{F7A3B963-5BA4-499D-8DCF-91B98FED2675}" srcOrd="0" destOrd="0" presId="urn:microsoft.com/office/officeart/2005/8/layout/hierarchy1"/>
    <dgm:cxn modelId="{803443BD-BF57-42CC-BA4F-0C476B4CFBE9}" type="presParOf" srcId="{C013A47A-36B1-4237-8BD1-EE766F9FC1E1}" destId="{DEC9961C-EA86-4BDB-A4B1-D4A1E8992BB8}" srcOrd="0" destOrd="0" presId="urn:microsoft.com/office/officeart/2005/8/layout/hierarchy1"/>
    <dgm:cxn modelId="{08E239E8-6034-4AF6-9659-31A4F63325AF}" type="presParOf" srcId="{DEC9961C-EA86-4BDB-A4B1-D4A1E8992BB8}" destId="{B7F67C07-6F7C-466B-844E-C42C665FF588}" srcOrd="0" destOrd="0" presId="urn:microsoft.com/office/officeart/2005/8/layout/hierarchy1"/>
    <dgm:cxn modelId="{BBE5B607-8F00-4CB8-AEB4-AD5831677B41}" type="presParOf" srcId="{B7F67C07-6F7C-466B-844E-C42C665FF588}" destId="{115E6066-81D5-4B0B-AD12-34DA01578558}" srcOrd="0" destOrd="0" presId="urn:microsoft.com/office/officeart/2005/8/layout/hierarchy1"/>
    <dgm:cxn modelId="{E922DB32-2724-4441-9968-7E4D12A45B67}" type="presParOf" srcId="{B7F67C07-6F7C-466B-844E-C42C665FF588}" destId="{08F6A544-4306-43B2-A952-A90ED11A9034}" srcOrd="1" destOrd="0" presId="urn:microsoft.com/office/officeart/2005/8/layout/hierarchy1"/>
    <dgm:cxn modelId="{C9C1D327-0EA1-41B6-B1D6-7F52E29931CE}" type="presParOf" srcId="{DEC9961C-EA86-4BDB-A4B1-D4A1E8992BB8}" destId="{E08F64C6-C65D-49B3-A76D-BDC2C905C0C3}" srcOrd="1" destOrd="0" presId="urn:microsoft.com/office/officeart/2005/8/layout/hierarchy1"/>
    <dgm:cxn modelId="{B05514A8-CC82-4BDF-9751-A61319ABAFFD}" type="presParOf" srcId="{E08F64C6-C65D-49B3-A76D-BDC2C905C0C3}" destId="{D2B0059A-6360-4FB0-9337-ECAEFE7746C4}" srcOrd="0" destOrd="0" presId="urn:microsoft.com/office/officeart/2005/8/layout/hierarchy1"/>
    <dgm:cxn modelId="{E981FEE4-AD9B-40A9-840A-9202680ECBEA}" type="presParOf" srcId="{E08F64C6-C65D-49B3-A76D-BDC2C905C0C3}" destId="{019F1F6F-0C65-4759-9B34-67A10130FCD7}" srcOrd="1" destOrd="0" presId="urn:microsoft.com/office/officeart/2005/8/layout/hierarchy1"/>
    <dgm:cxn modelId="{3890F1D7-44F7-44FB-99E8-5702FFAEBDB7}" type="presParOf" srcId="{019F1F6F-0C65-4759-9B34-67A10130FCD7}" destId="{C14867FB-8D84-4B08-AC0B-1D79FE624BFD}" srcOrd="0" destOrd="0" presId="urn:microsoft.com/office/officeart/2005/8/layout/hierarchy1"/>
    <dgm:cxn modelId="{27F24766-FD6E-4D9A-8837-F8D09D84F20E}" type="presParOf" srcId="{C14867FB-8D84-4B08-AC0B-1D79FE624BFD}" destId="{3E3B265F-D6A8-46A3-9C3F-4AA598D1B348}" srcOrd="0" destOrd="0" presId="urn:microsoft.com/office/officeart/2005/8/layout/hierarchy1"/>
    <dgm:cxn modelId="{46547B45-5261-4D37-867C-1A989F6B52B5}" type="presParOf" srcId="{C14867FB-8D84-4B08-AC0B-1D79FE624BFD}" destId="{C6543BC1-CD25-4CE3-8A63-C73601B373D7}" srcOrd="1" destOrd="0" presId="urn:microsoft.com/office/officeart/2005/8/layout/hierarchy1"/>
    <dgm:cxn modelId="{A9E1A2AB-FF69-48D4-B994-435C8EC929C3}" type="presParOf" srcId="{019F1F6F-0C65-4759-9B34-67A10130FCD7}" destId="{53D5AC5C-9562-477F-8353-F15BC312F76B}" srcOrd="1" destOrd="0" presId="urn:microsoft.com/office/officeart/2005/8/layout/hierarchy1"/>
    <dgm:cxn modelId="{449BDDDC-A102-4338-8455-9BA43C5059D2}" type="presParOf" srcId="{53D5AC5C-9562-477F-8353-F15BC312F76B}" destId="{08C98836-0048-475B-86A7-2DD5C2644A68}" srcOrd="0" destOrd="0" presId="urn:microsoft.com/office/officeart/2005/8/layout/hierarchy1"/>
    <dgm:cxn modelId="{5968CF4B-2412-49B2-99D0-2D1801BC94E1}" type="presParOf" srcId="{53D5AC5C-9562-477F-8353-F15BC312F76B}" destId="{AD1167E7-3918-4C29-ABFC-3E05025C2339}" srcOrd="1" destOrd="0" presId="urn:microsoft.com/office/officeart/2005/8/layout/hierarchy1"/>
    <dgm:cxn modelId="{75787742-73CE-4B59-8F14-2905105232C5}" type="presParOf" srcId="{AD1167E7-3918-4C29-ABFC-3E05025C2339}" destId="{99F26169-89AD-42F5-955C-F7077632975D}" srcOrd="0" destOrd="0" presId="urn:microsoft.com/office/officeart/2005/8/layout/hierarchy1"/>
    <dgm:cxn modelId="{2757737D-6995-4EB8-B39F-0455DDEE118E}" type="presParOf" srcId="{99F26169-89AD-42F5-955C-F7077632975D}" destId="{D3B910BB-A048-4FAD-B923-7767BD20BFED}" srcOrd="0" destOrd="0" presId="urn:microsoft.com/office/officeart/2005/8/layout/hierarchy1"/>
    <dgm:cxn modelId="{8943EE24-FD0C-429F-8BBF-6E80E17E71D8}" type="presParOf" srcId="{99F26169-89AD-42F5-955C-F7077632975D}" destId="{ED0D3B16-C564-4C45-92CE-317C37A94868}" srcOrd="1" destOrd="0" presId="urn:microsoft.com/office/officeart/2005/8/layout/hierarchy1"/>
    <dgm:cxn modelId="{724CBCE2-280E-43E0-B16E-428A84434274}" type="presParOf" srcId="{AD1167E7-3918-4C29-ABFC-3E05025C2339}" destId="{E06D28E7-E3AC-4251-A5E4-7B0F46B09E2F}" srcOrd="1" destOrd="0" presId="urn:microsoft.com/office/officeart/2005/8/layout/hierarchy1"/>
    <dgm:cxn modelId="{8AA8FA0D-2D00-4116-8E5D-87872CD3C8E5}" type="presParOf" srcId="{53D5AC5C-9562-477F-8353-F15BC312F76B}" destId="{88404A80-C7EA-4AA5-AABC-A1D11B606B05}" srcOrd="2" destOrd="0" presId="urn:microsoft.com/office/officeart/2005/8/layout/hierarchy1"/>
    <dgm:cxn modelId="{842C2C72-AFDD-4F3D-8493-C052028E775C}" type="presParOf" srcId="{53D5AC5C-9562-477F-8353-F15BC312F76B}" destId="{0E5EFBDF-BF94-435E-B11D-FF5B30A3FAED}" srcOrd="3" destOrd="0" presId="urn:microsoft.com/office/officeart/2005/8/layout/hierarchy1"/>
    <dgm:cxn modelId="{A7B11D56-D589-47CD-AC20-6755018D7376}" type="presParOf" srcId="{0E5EFBDF-BF94-435E-B11D-FF5B30A3FAED}" destId="{9BF6E302-DD55-449D-8B46-FB2076BE8AE7}" srcOrd="0" destOrd="0" presId="urn:microsoft.com/office/officeart/2005/8/layout/hierarchy1"/>
    <dgm:cxn modelId="{50BB1210-15F4-4812-B75B-0D393E343C43}" type="presParOf" srcId="{9BF6E302-DD55-449D-8B46-FB2076BE8AE7}" destId="{1578FA5B-7ADF-4376-B4C4-E3D5A5D38B60}" srcOrd="0" destOrd="0" presId="urn:microsoft.com/office/officeart/2005/8/layout/hierarchy1"/>
    <dgm:cxn modelId="{40D31447-94AC-4FA8-A151-424A4B312500}" type="presParOf" srcId="{9BF6E302-DD55-449D-8B46-FB2076BE8AE7}" destId="{5340DA8A-4AD8-4A81-A2AE-9CF1288E3512}" srcOrd="1" destOrd="0" presId="urn:microsoft.com/office/officeart/2005/8/layout/hierarchy1"/>
    <dgm:cxn modelId="{3E45E1EE-060F-4A0B-945D-D3955BE06F9E}" type="presParOf" srcId="{0E5EFBDF-BF94-435E-B11D-FF5B30A3FAED}" destId="{192AA031-C001-45D7-9938-DF9269D9717E}" srcOrd="1" destOrd="0" presId="urn:microsoft.com/office/officeart/2005/8/layout/hierarchy1"/>
    <dgm:cxn modelId="{F280E5F8-4C32-45FE-A89D-F1CA2A57D481}" type="presParOf" srcId="{E08F64C6-C65D-49B3-A76D-BDC2C905C0C3}" destId="{42D81BED-CBF7-434E-9BEC-8C333BC90AC4}" srcOrd="2" destOrd="0" presId="urn:microsoft.com/office/officeart/2005/8/layout/hierarchy1"/>
    <dgm:cxn modelId="{2FD65574-4168-44D4-B443-F0D92F7E4154}" type="presParOf" srcId="{E08F64C6-C65D-49B3-A76D-BDC2C905C0C3}" destId="{B50E4D3F-43F7-41FF-AAA3-BDC567B64E49}" srcOrd="3" destOrd="0" presId="urn:microsoft.com/office/officeart/2005/8/layout/hierarchy1"/>
    <dgm:cxn modelId="{FDA09900-9133-4916-9E41-6F7C4EF4CEFD}" type="presParOf" srcId="{B50E4D3F-43F7-41FF-AAA3-BDC567B64E49}" destId="{9E3C23E6-5257-4467-81BB-8CF7DBBCB211}" srcOrd="0" destOrd="0" presId="urn:microsoft.com/office/officeart/2005/8/layout/hierarchy1"/>
    <dgm:cxn modelId="{0BE76874-DAB5-4EB8-BA48-EA3E5ACD6FA8}" type="presParOf" srcId="{9E3C23E6-5257-4467-81BB-8CF7DBBCB211}" destId="{7BC9C69E-78EE-4664-AF07-0314E6465187}" srcOrd="0" destOrd="0" presId="urn:microsoft.com/office/officeart/2005/8/layout/hierarchy1"/>
    <dgm:cxn modelId="{3E8157BD-645B-44CC-B881-81F6E258FDC1}" type="presParOf" srcId="{9E3C23E6-5257-4467-81BB-8CF7DBBCB211}" destId="{D1EAAA7A-0A5C-4CAA-8FF0-715E13B38803}" srcOrd="1" destOrd="0" presId="urn:microsoft.com/office/officeart/2005/8/layout/hierarchy1"/>
    <dgm:cxn modelId="{AA692FE6-2234-4F72-AFD0-F624F42D9471}" type="presParOf" srcId="{B50E4D3F-43F7-41FF-AAA3-BDC567B64E49}" destId="{F52B9A89-F94C-4AD9-838B-126D3B9A2148}" srcOrd="1" destOrd="0" presId="urn:microsoft.com/office/officeart/2005/8/layout/hierarchy1"/>
    <dgm:cxn modelId="{9DA1E32C-79E1-451D-9A88-70800AE43BEB}" type="presParOf" srcId="{F52B9A89-F94C-4AD9-838B-126D3B9A2148}" destId="{F7A3B963-5BA4-499D-8DCF-91B98FED2675}" srcOrd="0" destOrd="0" presId="urn:microsoft.com/office/officeart/2005/8/layout/hierarchy1"/>
    <dgm:cxn modelId="{1564EAD2-B3A2-47BA-8751-13BE7BAC3501}" type="presParOf" srcId="{F52B9A89-F94C-4AD9-838B-126D3B9A2148}" destId="{900EF99E-179C-4548-96E3-84025B04EFFF}" srcOrd="1" destOrd="0" presId="urn:microsoft.com/office/officeart/2005/8/layout/hierarchy1"/>
    <dgm:cxn modelId="{108CAB47-8EFD-4BB6-8435-824932611186}" type="presParOf" srcId="{900EF99E-179C-4548-96E3-84025B04EFFF}" destId="{17276CFD-719F-49AB-BB13-F2B1A7D23862}" srcOrd="0" destOrd="0" presId="urn:microsoft.com/office/officeart/2005/8/layout/hierarchy1"/>
    <dgm:cxn modelId="{DB4CD9CC-9241-400F-9BC3-E13A589022DB}" type="presParOf" srcId="{17276CFD-719F-49AB-BB13-F2B1A7D23862}" destId="{D943D791-A921-4450-9CCC-6BC77CADB8BC}" srcOrd="0" destOrd="0" presId="urn:microsoft.com/office/officeart/2005/8/layout/hierarchy1"/>
    <dgm:cxn modelId="{92B75378-0F16-4B6A-80C7-4350AEF37773}" type="presParOf" srcId="{17276CFD-719F-49AB-BB13-F2B1A7D23862}" destId="{5B55DC92-90C5-432F-BB8D-8DF860108775}" srcOrd="1" destOrd="0" presId="urn:microsoft.com/office/officeart/2005/8/layout/hierarchy1"/>
    <dgm:cxn modelId="{985C1547-1531-4AE1-ABC9-E99AC3BCE49C}" type="presParOf" srcId="{900EF99E-179C-4548-96E3-84025B04EFFF}" destId="{68CCBAC5-39C7-4E58-819C-E0CA55061C9E}" srcOrd="1" destOrd="0" presId="urn:microsoft.com/office/officeart/2005/8/layout/hierarchy1"/>
    <dgm:cxn modelId="{B915005E-60ED-4A04-A232-52A6123C6BD3}" type="presParOf" srcId="{F52B9A89-F94C-4AD9-838B-126D3B9A2148}" destId="{55672989-72AA-4539-A9D9-71A85F9D67CF}" srcOrd="2" destOrd="0" presId="urn:microsoft.com/office/officeart/2005/8/layout/hierarchy1"/>
    <dgm:cxn modelId="{CB0EE7C9-EAB1-40CA-AF08-2CC3D02752F0}" type="presParOf" srcId="{F52B9A89-F94C-4AD9-838B-126D3B9A2148}" destId="{5916074E-0833-4C8D-A7E8-C5086DC597F7}" srcOrd="3" destOrd="0" presId="urn:microsoft.com/office/officeart/2005/8/layout/hierarchy1"/>
    <dgm:cxn modelId="{0F7DED2E-EDD9-439C-8100-C7A01CF5AC6D}" type="presParOf" srcId="{5916074E-0833-4C8D-A7E8-C5086DC597F7}" destId="{D21083A9-7AAB-4F14-AF96-C1FA34D6CBFC}" srcOrd="0" destOrd="0" presId="urn:microsoft.com/office/officeart/2005/8/layout/hierarchy1"/>
    <dgm:cxn modelId="{9C17EAA7-6260-412B-8AB8-D7E30F1B790F}" type="presParOf" srcId="{D21083A9-7AAB-4F14-AF96-C1FA34D6CBFC}" destId="{1D1D7594-064D-437E-A9A1-43E897696F33}" srcOrd="0" destOrd="0" presId="urn:microsoft.com/office/officeart/2005/8/layout/hierarchy1"/>
    <dgm:cxn modelId="{62392D2C-60C4-4A61-B3DF-E9E1F81A8FCF}" type="presParOf" srcId="{D21083A9-7AAB-4F14-AF96-C1FA34D6CBFC}" destId="{B8809CD4-80E1-4BFB-B4A1-04B75725A1CD}" srcOrd="1" destOrd="0" presId="urn:microsoft.com/office/officeart/2005/8/layout/hierarchy1"/>
    <dgm:cxn modelId="{AC87071E-E28B-499B-895F-84F9D94D0AA0}" type="presParOf" srcId="{5916074E-0833-4C8D-A7E8-C5086DC597F7}" destId="{6CD93C9F-6A08-4403-8328-B7ABE52AECA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672989-72AA-4539-A9D9-71A85F9D67CF}">
      <dsp:nvSpPr>
        <dsp:cNvPr id="0" name=""/>
        <dsp:cNvSpPr/>
      </dsp:nvSpPr>
      <dsp:spPr>
        <a:xfrm>
          <a:off x="3651105" y="3517604"/>
          <a:ext cx="2520280" cy="632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3444"/>
              </a:lnTo>
              <a:lnTo>
                <a:pt x="2520280" y="483444"/>
              </a:lnTo>
              <a:lnTo>
                <a:pt x="2520280" y="6327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A3B963-5BA4-499D-8DCF-91B98FED2675}">
      <dsp:nvSpPr>
        <dsp:cNvPr id="0" name=""/>
        <dsp:cNvSpPr/>
      </dsp:nvSpPr>
      <dsp:spPr>
        <a:xfrm>
          <a:off x="1130824" y="3517604"/>
          <a:ext cx="2520280" cy="632750"/>
        </a:xfrm>
        <a:custGeom>
          <a:avLst/>
          <a:gdLst/>
          <a:ahLst/>
          <a:cxnLst/>
          <a:rect l="0" t="0" r="0" b="0"/>
          <a:pathLst>
            <a:path>
              <a:moveTo>
                <a:pt x="2520280" y="0"/>
              </a:moveTo>
              <a:lnTo>
                <a:pt x="2520280" y="483444"/>
              </a:lnTo>
              <a:lnTo>
                <a:pt x="0" y="483444"/>
              </a:lnTo>
              <a:lnTo>
                <a:pt x="0" y="6327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D81BED-CBF7-434E-9BEC-8C333BC90AC4}">
      <dsp:nvSpPr>
        <dsp:cNvPr id="0" name=""/>
        <dsp:cNvSpPr/>
      </dsp:nvSpPr>
      <dsp:spPr>
        <a:xfrm>
          <a:off x="3507096" y="1069331"/>
          <a:ext cx="144008" cy="1424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5537"/>
              </a:lnTo>
              <a:lnTo>
                <a:pt x="144008" y="1275537"/>
              </a:lnTo>
              <a:lnTo>
                <a:pt x="144008" y="14248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404A80-C7EA-4AA5-AABC-A1D11B606B05}">
      <dsp:nvSpPr>
        <dsp:cNvPr id="0" name=""/>
        <dsp:cNvSpPr/>
      </dsp:nvSpPr>
      <dsp:spPr>
        <a:xfrm>
          <a:off x="1058826" y="2293470"/>
          <a:ext cx="2520276" cy="200699"/>
        </a:xfrm>
        <a:custGeom>
          <a:avLst/>
          <a:gdLst/>
          <a:ahLst/>
          <a:cxnLst/>
          <a:rect l="0" t="0" r="0" b="0"/>
          <a:pathLst>
            <a:path>
              <a:moveTo>
                <a:pt x="2520276" y="0"/>
              </a:moveTo>
              <a:lnTo>
                <a:pt x="2520276" y="51393"/>
              </a:lnTo>
              <a:lnTo>
                <a:pt x="0" y="51393"/>
              </a:lnTo>
              <a:lnTo>
                <a:pt x="0" y="2006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C98836-0048-475B-86A7-2DD5C2644A68}">
      <dsp:nvSpPr>
        <dsp:cNvPr id="0" name=""/>
        <dsp:cNvSpPr/>
      </dsp:nvSpPr>
      <dsp:spPr>
        <a:xfrm>
          <a:off x="3579103" y="2293470"/>
          <a:ext cx="2448266" cy="200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393"/>
              </a:lnTo>
              <a:lnTo>
                <a:pt x="2448266" y="51393"/>
              </a:lnTo>
              <a:lnTo>
                <a:pt x="2448266" y="2006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B0059A-6360-4FB0-9337-ECAEFE7746C4}">
      <dsp:nvSpPr>
        <dsp:cNvPr id="0" name=""/>
        <dsp:cNvSpPr/>
      </dsp:nvSpPr>
      <dsp:spPr>
        <a:xfrm>
          <a:off x="3461376" y="1069331"/>
          <a:ext cx="91440" cy="2007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404"/>
              </a:lnTo>
              <a:lnTo>
                <a:pt x="117727" y="51404"/>
              </a:lnTo>
              <a:lnTo>
                <a:pt x="117727" y="2007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5E6066-81D5-4B0B-AD12-34DA01578558}">
      <dsp:nvSpPr>
        <dsp:cNvPr id="0" name=""/>
        <dsp:cNvSpPr/>
      </dsp:nvSpPr>
      <dsp:spPr>
        <a:xfrm>
          <a:off x="2701246" y="45902"/>
          <a:ext cx="1611699" cy="1023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F6A544-4306-43B2-A952-A90ED11A9034}">
      <dsp:nvSpPr>
        <dsp:cNvPr id="0" name=""/>
        <dsp:cNvSpPr/>
      </dsp:nvSpPr>
      <dsp:spPr>
        <a:xfrm>
          <a:off x="2880324" y="216026"/>
          <a:ext cx="1611699" cy="1023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PRESIDENTE </a:t>
          </a:r>
          <a:r>
            <a:rPr lang="es-ES" sz="1500" kern="1200" dirty="0" smtClean="0"/>
            <a:t>PILAR VILLANUEVA</a:t>
          </a:r>
          <a:endParaRPr lang="es-ES" sz="1500" kern="1200" dirty="0"/>
        </a:p>
      </dsp:txBody>
      <dsp:txXfrm>
        <a:off x="2880324" y="216026"/>
        <a:ext cx="1611699" cy="1023429"/>
      </dsp:txXfrm>
    </dsp:sp>
    <dsp:sp modelId="{3E3B265F-D6A8-46A3-9C3F-4AA598D1B348}">
      <dsp:nvSpPr>
        <dsp:cNvPr id="0" name=""/>
        <dsp:cNvSpPr/>
      </dsp:nvSpPr>
      <dsp:spPr>
        <a:xfrm>
          <a:off x="2773253" y="1270041"/>
          <a:ext cx="1611699" cy="1023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543BC1-CD25-4CE3-8A63-C73601B373D7}">
      <dsp:nvSpPr>
        <dsp:cNvPr id="0" name=""/>
        <dsp:cNvSpPr/>
      </dsp:nvSpPr>
      <dsp:spPr>
        <a:xfrm>
          <a:off x="2952331" y="1440165"/>
          <a:ext cx="1611699" cy="1023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VICEPRESIDENTE</a:t>
          </a:r>
          <a:r>
            <a:rPr lang="es-ES" sz="1500" kern="1200" dirty="0" smtClean="0"/>
            <a:t> MELANY LINARES</a:t>
          </a:r>
          <a:endParaRPr lang="es-ES" sz="1500" kern="1200" dirty="0"/>
        </a:p>
      </dsp:txBody>
      <dsp:txXfrm>
        <a:off x="2952331" y="1440165"/>
        <a:ext cx="1611699" cy="1023429"/>
      </dsp:txXfrm>
    </dsp:sp>
    <dsp:sp modelId="{D3B910BB-A048-4FAD-B923-7767BD20BFED}">
      <dsp:nvSpPr>
        <dsp:cNvPr id="0" name=""/>
        <dsp:cNvSpPr/>
      </dsp:nvSpPr>
      <dsp:spPr>
        <a:xfrm>
          <a:off x="5221520" y="2494170"/>
          <a:ext cx="1611699" cy="1023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D3B16-C564-4C45-92CE-317C37A94868}">
      <dsp:nvSpPr>
        <dsp:cNvPr id="0" name=""/>
        <dsp:cNvSpPr/>
      </dsp:nvSpPr>
      <dsp:spPr>
        <a:xfrm>
          <a:off x="5400597" y="2664294"/>
          <a:ext cx="1611699" cy="1023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SECRETARIA</a:t>
          </a:r>
          <a:r>
            <a:rPr lang="es-ES" sz="1500" kern="1200" dirty="0" smtClean="0"/>
            <a:t> MARINA BESA AINHOA VERA</a:t>
          </a:r>
          <a:endParaRPr lang="es-ES" sz="1500" kern="1200" dirty="0" smtClean="0"/>
        </a:p>
      </dsp:txBody>
      <dsp:txXfrm>
        <a:off x="5400597" y="2664294"/>
        <a:ext cx="1611699" cy="1023429"/>
      </dsp:txXfrm>
    </dsp:sp>
    <dsp:sp modelId="{1578FA5B-7ADF-4376-B4C4-E3D5A5D38B60}">
      <dsp:nvSpPr>
        <dsp:cNvPr id="0" name=""/>
        <dsp:cNvSpPr/>
      </dsp:nvSpPr>
      <dsp:spPr>
        <a:xfrm>
          <a:off x="252976" y="2494170"/>
          <a:ext cx="1611699" cy="1023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40DA8A-4AD8-4A81-A2AE-9CF1288E3512}">
      <dsp:nvSpPr>
        <dsp:cNvPr id="0" name=""/>
        <dsp:cNvSpPr/>
      </dsp:nvSpPr>
      <dsp:spPr>
        <a:xfrm>
          <a:off x="432054" y="2664294"/>
          <a:ext cx="1611699" cy="1023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TESORERIA </a:t>
          </a:r>
          <a:r>
            <a:rPr lang="es-ES" sz="1500" b="0" kern="1200" dirty="0" smtClean="0"/>
            <a:t>   </a:t>
          </a:r>
          <a:r>
            <a:rPr lang="es-ES" sz="1500" kern="1200" dirty="0" smtClean="0"/>
            <a:t>        ANA LÓPEZ        DANIEL CEREZO</a:t>
          </a:r>
          <a:endParaRPr lang="es-ES" sz="1500" kern="1200" dirty="0"/>
        </a:p>
      </dsp:txBody>
      <dsp:txXfrm>
        <a:off x="432054" y="2664294"/>
        <a:ext cx="1611699" cy="1023429"/>
      </dsp:txXfrm>
    </dsp:sp>
    <dsp:sp modelId="{7BC9C69E-78EE-4664-AF07-0314E6465187}">
      <dsp:nvSpPr>
        <dsp:cNvPr id="0" name=""/>
        <dsp:cNvSpPr/>
      </dsp:nvSpPr>
      <dsp:spPr>
        <a:xfrm>
          <a:off x="2845255" y="2494175"/>
          <a:ext cx="1611699" cy="1023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EAAA7A-0A5C-4CAA-8FF0-715E13B38803}">
      <dsp:nvSpPr>
        <dsp:cNvPr id="0" name=""/>
        <dsp:cNvSpPr/>
      </dsp:nvSpPr>
      <dsp:spPr>
        <a:xfrm>
          <a:off x="3024333" y="2664299"/>
          <a:ext cx="1611699" cy="1023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MARKETING</a:t>
          </a:r>
          <a:r>
            <a:rPr lang="es-ES" sz="1500" kern="1200" dirty="0" smtClean="0"/>
            <a:t> PAULA CARMONA PILAR CÓRDOBA ALICIA LÓPEZ</a:t>
          </a:r>
          <a:endParaRPr lang="es-ES" sz="1500" kern="1200" dirty="0"/>
        </a:p>
      </dsp:txBody>
      <dsp:txXfrm>
        <a:off x="3024333" y="2664299"/>
        <a:ext cx="1611699" cy="1023429"/>
      </dsp:txXfrm>
    </dsp:sp>
    <dsp:sp modelId="{D943D791-A921-4450-9CCC-6BC77CADB8BC}">
      <dsp:nvSpPr>
        <dsp:cNvPr id="0" name=""/>
        <dsp:cNvSpPr/>
      </dsp:nvSpPr>
      <dsp:spPr>
        <a:xfrm>
          <a:off x="324975" y="4150354"/>
          <a:ext cx="1611699" cy="1023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5DC92-90C5-432F-BB8D-8DF860108775}">
      <dsp:nvSpPr>
        <dsp:cNvPr id="0" name=""/>
        <dsp:cNvSpPr/>
      </dsp:nvSpPr>
      <dsp:spPr>
        <a:xfrm>
          <a:off x="504052" y="4320478"/>
          <a:ext cx="1611699" cy="1023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COMPRAS  </a:t>
          </a:r>
          <a:r>
            <a:rPr lang="es-ES" sz="1500" kern="1200" dirty="0" smtClean="0"/>
            <a:t> LAURA COSTA JAVIER HITAR </a:t>
          </a:r>
          <a:endParaRPr lang="es-ES" sz="1500" kern="1200" dirty="0"/>
        </a:p>
      </dsp:txBody>
      <dsp:txXfrm>
        <a:off x="504052" y="4320478"/>
        <a:ext cx="1611699" cy="1023429"/>
      </dsp:txXfrm>
    </dsp:sp>
    <dsp:sp modelId="{1D1D7594-064D-437E-A9A1-43E897696F33}">
      <dsp:nvSpPr>
        <dsp:cNvPr id="0" name=""/>
        <dsp:cNvSpPr/>
      </dsp:nvSpPr>
      <dsp:spPr>
        <a:xfrm>
          <a:off x="5365536" y="4150354"/>
          <a:ext cx="1611699" cy="1023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809CD4-80E1-4BFB-B4A1-04B75725A1CD}">
      <dsp:nvSpPr>
        <dsp:cNvPr id="0" name=""/>
        <dsp:cNvSpPr/>
      </dsp:nvSpPr>
      <dsp:spPr>
        <a:xfrm>
          <a:off x="5544613" y="4320478"/>
          <a:ext cx="1611699" cy="1023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VENTAS</a:t>
          </a:r>
          <a:r>
            <a:rPr lang="es-ES" sz="1500" kern="1200" dirty="0" smtClean="0"/>
            <a:t>      ÁLVARO SANCHEZ      KEVIN</a:t>
          </a:r>
          <a:endParaRPr lang="es-ES" sz="1500" kern="1200" dirty="0"/>
        </a:p>
      </dsp:txBody>
      <dsp:txXfrm>
        <a:off x="5544613" y="4320478"/>
        <a:ext cx="1611699" cy="10234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E62D-513F-4997-8351-372D8A50CBFC}" type="datetimeFigureOut">
              <a:rPr lang="es-ES" smtClean="0"/>
              <a:pPr/>
              <a:t>06/12/2016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0FE4-E83D-4EA5-898C-7B9EDD418E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E62D-513F-4997-8351-372D8A50CBFC}" type="datetimeFigureOut">
              <a:rPr lang="es-ES" smtClean="0"/>
              <a:pPr/>
              <a:t>06/12/2016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0FE4-E83D-4EA5-898C-7B9EDD418E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E62D-513F-4997-8351-372D8A50CBFC}" type="datetimeFigureOut">
              <a:rPr lang="es-ES" smtClean="0"/>
              <a:pPr/>
              <a:t>06/12/2016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0FE4-E83D-4EA5-898C-7B9EDD418E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E62D-513F-4997-8351-372D8A50CBFC}" type="datetimeFigureOut">
              <a:rPr lang="es-ES" smtClean="0"/>
              <a:pPr/>
              <a:t>06/12/2016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0FE4-E83D-4EA5-898C-7B9EDD418E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E62D-513F-4997-8351-372D8A50CBFC}" type="datetimeFigureOut">
              <a:rPr lang="es-ES" smtClean="0"/>
              <a:pPr/>
              <a:t>06/12/2016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0FE4-E83D-4EA5-898C-7B9EDD418E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E62D-513F-4997-8351-372D8A50CBFC}" type="datetimeFigureOut">
              <a:rPr lang="es-ES" smtClean="0"/>
              <a:pPr/>
              <a:t>06/12/2016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0FE4-E83D-4EA5-898C-7B9EDD418E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E62D-513F-4997-8351-372D8A50CBFC}" type="datetimeFigureOut">
              <a:rPr lang="es-ES" smtClean="0"/>
              <a:pPr/>
              <a:t>06/12/2016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0FE4-E83D-4EA5-898C-7B9EDD418E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E62D-513F-4997-8351-372D8A50CBFC}" type="datetimeFigureOut">
              <a:rPr lang="es-ES" smtClean="0"/>
              <a:pPr/>
              <a:t>06/12/2016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0FE4-E83D-4EA5-898C-7B9EDD418E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E62D-513F-4997-8351-372D8A50CBFC}" type="datetimeFigureOut">
              <a:rPr lang="es-ES" smtClean="0"/>
              <a:pPr/>
              <a:t>06/12/2016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0FE4-E83D-4EA5-898C-7B9EDD418E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E62D-513F-4997-8351-372D8A50CBFC}" type="datetimeFigureOut">
              <a:rPr lang="es-ES" smtClean="0"/>
              <a:pPr/>
              <a:t>06/12/2016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0FE4-E83D-4EA5-898C-7B9EDD418E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E62D-513F-4997-8351-372D8A50CBFC}" type="datetimeFigureOut">
              <a:rPr lang="es-ES" smtClean="0"/>
              <a:pPr/>
              <a:t>06/12/2016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0FE4-E83D-4EA5-898C-7B9EDD418E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8E62D-513F-4997-8351-372D8A50CBFC}" type="datetimeFigureOut">
              <a:rPr lang="es-ES" smtClean="0"/>
              <a:pPr/>
              <a:t>06/12/2016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80FE4-E83D-4EA5-898C-7B9EDD418E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683568" y="476672"/>
          <a:ext cx="770485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51520" y="47667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COOPERATIVA PARY</a:t>
            </a:r>
            <a:endParaRPr lang="es-E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34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javier ruiz teruel</dc:creator>
  <cp:lastModifiedBy>javier ruiz teruel</cp:lastModifiedBy>
  <cp:revision>3</cp:revision>
  <dcterms:created xsi:type="dcterms:W3CDTF">2016-12-01T21:09:10Z</dcterms:created>
  <dcterms:modified xsi:type="dcterms:W3CDTF">2016-12-06T21:02:39Z</dcterms:modified>
</cp:coreProperties>
</file>