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F2CD-5685-4DB4-825A-753427448453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67FF-EA3A-4928-BBAE-16C4680CEC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lor-neg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4031432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0000"/>
                </a:solidFill>
              </a:rPr>
              <a:t>COOPERATIVA PARY</a:t>
            </a:r>
            <a:endParaRPr lang="es-ES" sz="7200" b="1" dirty="0">
              <a:solidFill>
                <a:srgbClr val="FF0000"/>
              </a:solidFill>
            </a:endParaRPr>
          </a:p>
        </p:txBody>
      </p:sp>
      <p:pic>
        <p:nvPicPr>
          <p:cNvPr id="6" name="5 Imagen" descr="LOGO PARY.jpg"/>
          <p:cNvPicPr>
            <a:picLocks noChangeAspect="1"/>
          </p:cNvPicPr>
          <p:nvPr/>
        </p:nvPicPr>
        <p:blipFill>
          <a:blip r:embed="rId3" cstate="print"/>
          <a:srcRect l="18616" t="15487" r="48154" b="31922"/>
          <a:stretch>
            <a:fillRect/>
          </a:stretch>
        </p:blipFill>
        <p:spPr>
          <a:xfrm>
            <a:off x="467544" y="1700808"/>
            <a:ext cx="2592288" cy="230425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27584" y="472514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pary@cecei.es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dobe Gothic Std B" pitchFamily="34" charset="-128"/>
                <a:ea typeface="Adobe Gothic Std B" pitchFamily="34" charset="-128"/>
              </a:rPr>
              <a:t>Pajaritas de plumas </a:t>
            </a:r>
            <a:r>
              <a:rPr lang="es-ES" dirty="0" smtClean="0"/>
              <a:t>:</a:t>
            </a:r>
            <a:r>
              <a:rPr lang="es-ES" b="1" dirty="0" smtClean="0"/>
              <a:t> 5€</a:t>
            </a:r>
            <a:endParaRPr lang="es-ES" b="1" dirty="0"/>
          </a:p>
        </p:txBody>
      </p:sp>
      <p:pic>
        <p:nvPicPr>
          <p:cNvPr id="5" name="4 Marcador de contenido" descr="Copia de IMG_5973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r="-3880"/>
          <a:stretch>
            <a:fillRect/>
          </a:stretch>
        </p:blipFill>
        <p:spPr>
          <a:xfrm>
            <a:off x="785788" y="1857367"/>
            <a:ext cx="4823417" cy="3685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Diademas : 2,50€</a:t>
            </a:r>
            <a:endParaRPr lang="es-ES" b="1" dirty="0"/>
          </a:p>
        </p:txBody>
      </p:sp>
      <p:pic>
        <p:nvPicPr>
          <p:cNvPr id="6" name="5 Marcador de contenido" descr="IMG_5975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r="-5216"/>
          <a:stretch>
            <a:fillRect/>
          </a:stretch>
        </p:blipFill>
        <p:spPr>
          <a:xfrm>
            <a:off x="755576" y="1484784"/>
            <a:ext cx="4000528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Coleteros : 2€</a:t>
            </a:r>
            <a:endParaRPr lang="es-ES" b="1" dirty="0"/>
          </a:p>
        </p:txBody>
      </p:sp>
      <p:pic>
        <p:nvPicPr>
          <p:cNvPr id="8" name="7 Marcador de contenido" descr="IMG_5976.PN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r="-1069"/>
          <a:stretch>
            <a:fillRect/>
          </a:stretch>
        </p:blipFill>
        <p:spPr>
          <a:xfrm>
            <a:off x="4786314" y="1571612"/>
            <a:ext cx="3643306" cy="4714908"/>
          </a:xfrm>
        </p:spPr>
      </p:pic>
      <p:pic>
        <p:nvPicPr>
          <p:cNvPr id="7" name="6 Marcador de contenido" descr="IMG_5974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 r="-1470"/>
          <a:stretch>
            <a:fillRect/>
          </a:stretch>
        </p:blipFill>
        <p:spPr>
          <a:xfrm>
            <a:off x="714349" y="1785926"/>
            <a:ext cx="3714776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Tazas diseñadas : 3,50€</a:t>
            </a:r>
            <a:endParaRPr lang="es-ES" b="1" dirty="0"/>
          </a:p>
        </p:txBody>
      </p:sp>
      <p:pic>
        <p:nvPicPr>
          <p:cNvPr id="4" name="3 Marcador de contenido" descr="Copia de IMG_59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Tarjeteros : 2€</a:t>
            </a:r>
            <a:endParaRPr lang="es-ES" b="1" dirty="0"/>
          </a:p>
        </p:txBody>
      </p:sp>
      <p:pic>
        <p:nvPicPr>
          <p:cNvPr id="4" name="3 Marcador de contenido" descr="IMG_6057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712" y="1628800"/>
            <a:ext cx="4487001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Marca paginas : 1€</a:t>
            </a:r>
            <a:endParaRPr lang="es-ES" b="1" dirty="0"/>
          </a:p>
        </p:txBody>
      </p:sp>
      <p:pic>
        <p:nvPicPr>
          <p:cNvPr id="4" name="3 Marcador de contenido" descr="IMG_605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-535"/>
          <a:stretch>
            <a:fillRect/>
          </a:stretch>
        </p:blipFill>
        <p:spPr>
          <a:xfrm>
            <a:off x="3357554" y="2000240"/>
            <a:ext cx="4000528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</Words>
  <Application>Microsoft Office PowerPoint</Application>
  <PresentationFormat>Presentación en pantalla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Pajaritas de plumas : 5€</vt:lpstr>
      <vt:lpstr>Diademas : 2,50€</vt:lpstr>
      <vt:lpstr>Coleteros : 2€</vt:lpstr>
      <vt:lpstr>Tazas diseñadas : 3,50€</vt:lpstr>
      <vt:lpstr>Tarjeteros : 2€</vt:lpstr>
      <vt:lpstr>Marca paginas : 1€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CEI</dc:creator>
  <cp:lastModifiedBy>javier ruiz teruel</cp:lastModifiedBy>
  <cp:revision>8</cp:revision>
  <dcterms:created xsi:type="dcterms:W3CDTF">2017-03-17T10:39:36Z</dcterms:created>
  <dcterms:modified xsi:type="dcterms:W3CDTF">2017-03-18T23:15:44Z</dcterms:modified>
</cp:coreProperties>
</file>