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4F8C1A-4ACA-4A6D-94F3-C322187B7A22}" type="datetimeFigureOut">
              <a:rPr lang="es-ES" smtClean="0"/>
              <a:pPr/>
              <a:t>18/03/2017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ECB6BE-7A7D-4439-A188-421AB7E2106A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2" name="31 Rectángulo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38 Rectángulo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39 Rectángulo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40 Rectángulo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41 Rectángulo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56" name="55 Rectángulo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64 Rectángulo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65 Rectángulo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66 Rectángulo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4F8C1A-4ACA-4A6D-94F3-C322187B7A22}" type="datetimeFigureOut">
              <a:rPr lang="es-ES" smtClean="0"/>
              <a:pPr/>
              <a:t>18/03/2017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ECB6BE-7A7D-4439-A188-421AB7E2106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4F8C1A-4ACA-4A6D-94F3-C322187B7A22}" type="datetimeFigureOut">
              <a:rPr lang="es-ES" smtClean="0"/>
              <a:pPr/>
              <a:t>18/03/2017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ECB6BE-7A7D-4439-A188-421AB7E2106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4F8C1A-4ACA-4A6D-94F3-C322187B7A22}" type="datetimeFigureOut">
              <a:rPr lang="es-ES" smtClean="0"/>
              <a:pPr/>
              <a:t>18/03/2017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ECB6BE-7A7D-4439-A188-421AB7E2106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Forma libre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14 Forma libre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12 Forma libre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15 Forma libre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16 Forma libre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17 Forma libre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18 Forma libre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19 Forma libre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20 Forma libre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21 Forma libre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22 Forma libre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23 Forma libre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24 Forma libre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25 Forma libre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26 Forma libre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4F8C1A-4ACA-4A6D-94F3-C322187B7A22}" type="datetimeFigureOut">
              <a:rPr lang="es-ES" smtClean="0"/>
              <a:pPr/>
              <a:t>18/03/2017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ECB6BE-7A7D-4439-A188-421AB7E2106A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8 Rectángulo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9 Rectángulo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11 Rectángulo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4F8C1A-4ACA-4A6D-94F3-C322187B7A22}" type="datetimeFigureOut">
              <a:rPr lang="es-ES" smtClean="0"/>
              <a:pPr/>
              <a:t>18/03/2017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ECB6BE-7A7D-4439-A188-421AB7E2106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Rectángulo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4F8C1A-4ACA-4A6D-94F3-C322187B7A22}" type="datetimeFigureOut">
              <a:rPr lang="es-ES" smtClean="0"/>
              <a:pPr/>
              <a:t>18/03/2017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ECB6BE-7A7D-4439-A188-421AB7E2106A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6" name="15 Rectángulo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16 Rectángulo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17 Rectángulo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19 Rectángulo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20 Rectángulo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21 Rectángulo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28 Rectángulo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29 Rectángulo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4F8C1A-4ACA-4A6D-94F3-C322187B7A22}" type="datetimeFigureOut">
              <a:rPr lang="es-ES" smtClean="0"/>
              <a:pPr/>
              <a:t>18/03/2017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ECB6BE-7A7D-4439-A188-421AB7E2106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4F8C1A-4ACA-4A6D-94F3-C322187B7A22}" type="datetimeFigureOut">
              <a:rPr lang="es-ES" smtClean="0"/>
              <a:pPr/>
              <a:t>18/03/2017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ECB6BE-7A7D-4439-A188-421AB7E2106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4F8C1A-4ACA-4A6D-94F3-C322187B7A22}" type="datetimeFigureOut">
              <a:rPr lang="es-ES" smtClean="0"/>
              <a:pPr/>
              <a:t>18/03/2017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ECB6BE-7A7D-4439-A188-421AB7E2106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8 Conector recto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9 Grupo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14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15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16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1 Título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grpSp>
        <p:nvGrpSpPr>
          <p:cNvPr id="14" name="13 Grupo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10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11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12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17 Grupo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18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19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20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A04F8C1A-4ACA-4A6D-94F3-C322187B7A22}" type="datetimeFigureOut">
              <a:rPr lang="es-ES" smtClean="0"/>
              <a:pPr/>
              <a:t>18/03/2017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56ECB6BE-7A7D-4439-A188-421AB7E2106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11 Rectángulo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14 Rectángulo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15 Rectángulo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16 Rectángulo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04F8C1A-4ACA-4A6D-94F3-C322187B7A22}" type="datetimeFigureOut">
              <a:rPr lang="es-ES" smtClean="0"/>
              <a:pPr/>
              <a:t>18/03/2017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56ECB6BE-7A7D-4439-A188-421AB7E2106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future@cecei.es" TargetMode="External"/><Relationship Id="rId2" Type="http://schemas.openxmlformats.org/officeDocument/2006/relationships/hyperlink" Target="https://futuremurciablog.wordpress.com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11560" y="908720"/>
            <a:ext cx="7772400" cy="1470025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s-E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COOPERATIVA</a:t>
            </a:r>
            <a:r>
              <a:rPr lang="es-ES" b="1" dirty="0" smtClean="0">
                <a:solidFill>
                  <a:schemeClr val="bg1"/>
                </a:solidFill>
              </a:rPr>
              <a:t/>
            </a:r>
            <a:br>
              <a:rPr lang="es-ES" b="1" dirty="0" smtClean="0">
                <a:solidFill>
                  <a:schemeClr val="bg1"/>
                </a:solidFill>
              </a:rPr>
            </a:br>
            <a:r>
              <a:rPr lang="es-ES" b="1" dirty="0" smtClean="0">
                <a:solidFill>
                  <a:schemeClr val="bg1"/>
                </a:solidFill>
              </a:rPr>
              <a:t> FUTURE</a:t>
            </a:r>
            <a:endParaRPr lang="es-ES" b="1" dirty="0">
              <a:solidFill>
                <a:schemeClr val="bg1"/>
              </a:solidFill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2512975" y="3244334"/>
            <a:ext cx="4118050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 smtClean="0">
                <a:hlinkClick r:id="rId2"/>
              </a:rPr>
              <a:t>https://futuremurciablog.wordpress.com/</a:t>
            </a:r>
            <a:endParaRPr lang="es-ES" dirty="0"/>
          </a:p>
          <a:p>
            <a:endParaRPr lang="es-ES" dirty="0" smtClean="0"/>
          </a:p>
          <a:p>
            <a:r>
              <a:rPr lang="es-ES" dirty="0" smtClean="0"/>
              <a:t>Contacta con nosotros</a:t>
            </a:r>
          </a:p>
          <a:p>
            <a:r>
              <a:rPr lang="es-ES" dirty="0" smtClean="0"/>
              <a:t>E-mail: </a:t>
            </a:r>
            <a:r>
              <a:rPr lang="es-ES" dirty="0" smtClean="0">
                <a:hlinkClick r:id="rId3"/>
              </a:rPr>
              <a:t>future@cecei.es</a:t>
            </a:r>
            <a:r>
              <a:rPr lang="es-ES" dirty="0" smtClean="0"/>
              <a:t> </a:t>
            </a:r>
            <a:endParaRPr lang="es-ES" dirty="0"/>
          </a:p>
        </p:txBody>
      </p:sp>
      <p:pic>
        <p:nvPicPr>
          <p:cNvPr id="18434" name="Picture 2" descr="https://futuremurciablog.files.wordpress.com/2017/02/cropped-image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27984" y="5085184"/>
            <a:ext cx="4420951" cy="15841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BROCHES</a:t>
            </a:r>
            <a:endParaRPr lang="es-ES" dirty="0"/>
          </a:p>
        </p:txBody>
      </p:sp>
      <p:pic>
        <p:nvPicPr>
          <p:cNvPr id="4" name="3 Marcador de contenido" descr="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771800" y="1700808"/>
            <a:ext cx="4680520" cy="4544733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MONEDEROS</a:t>
            </a:r>
            <a:endParaRPr lang="es-ES" dirty="0"/>
          </a:p>
        </p:txBody>
      </p:sp>
      <p:pic>
        <p:nvPicPr>
          <p:cNvPr id="4" name="3 Marcador de contenido" descr="monedero varios colore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00364" y="1600200"/>
            <a:ext cx="6291916" cy="4525963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LLAVEROS IMÁN </a:t>
            </a:r>
            <a:endParaRPr lang="es-ES" dirty="0"/>
          </a:p>
        </p:txBody>
      </p:sp>
      <p:pic>
        <p:nvPicPr>
          <p:cNvPr id="4" name="3 Marcador de contenido" descr="llavero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91680" y="1772816"/>
            <a:ext cx="5112568" cy="4525963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COLGADOR DE FOTOS</a:t>
            </a:r>
            <a:endParaRPr lang="es-ES" dirty="0"/>
          </a:p>
        </p:txBody>
      </p:sp>
      <p:pic>
        <p:nvPicPr>
          <p:cNvPr id="4" name="3 Marcador de contenido" descr="cuelgafotos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11560" y="1628800"/>
            <a:ext cx="3402378" cy="4536504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COLLARES</a:t>
            </a:r>
            <a:endParaRPr lang="es-ES" dirty="0"/>
          </a:p>
        </p:txBody>
      </p:sp>
      <p:pic>
        <p:nvPicPr>
          <p:cNvPr id="4" name="3 Marcador de contenido" descr="cualgacollares 8euro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19672" y="1628800"/>
            <a:ext cx="5904656" cy="4525963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PERCHA COLLARES</a:t>
            </a:r>
            <a:endParaRPr lang="es-ES" dirty="0"/>
          </a:p>
        </p:txBody>
      </p:sp>
      <p:pic>
        <p:nvPicPr>
          <p:cNvPr id="4" name="3 Marcador de contenido" descr="cuelgacollares 5euro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75656" y="1700808"/>
            <a:ext cx="5832648" cy="4525963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21</TotalTime>
  <Words>21</Words>
  <Application>Microsoft Office PowerPoint</Application>
  <PresentationFormat>Presentación en pantalla (4:3)</PresentationFormat>
  <Paragraphs>11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Metro</vt:lpstr>
      <vt:lpstr>COOPERATIVA  FUTURE</vt:lpstr>
      <vt:lpstr>BROCHES</vt:lpstr>
      <vt:lpstr>MONEDEROS</vt:lpstr>
      <vt:lpstr>LLAVEROS IMÁN </vt:lpstr>
      <vt:lpstr>COLGADOR DE FOTOS</vt:lpstr>
      <vt:lpstr>COLLARES</vt:lpstr>
      <vt:lpstr>PERCHA COLLARES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COOPERATIVA  FUTURE</dc:title>
  <dc:creator>javier ruiz teruel</dc:creator>
  <cp:lastModifiedBy>javier ruiz teruel</cp:lastModifiedBy>
  <cp:revision>3</cp:revision>
  <dcterms:created xsi:type="dcterms:W3CDTF">2017-03-18T22:01:49Z</dcterms:created>
  <dcterms:modified xsi:type="dcterms:W3CDTF">2017-03-18T22:29:50Z</dcterms:modified>
</cp:coreProperties>
</file>