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27973-ACE2-4C57-8F33-AC3310F6C7F0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0116F-7B6E-4470-865C-6FACCA0F9F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021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E7A5596-7232-4A4B-971A-0CC003D3FF0C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3C3661D-8AEB-4EFB-B858-D9161C51751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5596-7232-4A4B-971A-0CC003D3FF0C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61D-8AEB-4EFB-B858-D9161C51751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5596-7232-4A4B-971A-0CC003D3FF0C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61D-8AEB-4EFB-B858-D9161C51751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5596-7232-4A4B-971A-0CC003D3FF0C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61D-8AEB-4EFB-B858-D9161C51751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5596-7232-4A4B-971A-0CC003D3FF0C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61D-8AEB-4EFB-B858-D9161C51751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5596-7232-4A4B-971A-0CC003D3FF0C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61D-8AEB-4EFB-B858-D9161C51751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5596-7232-4A4B-971A-0CC003D3FF0C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61D-8AEB-4EFB-B858-D9161C51751A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5596-7232-4A4B-971A-0CC003D3FF0C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61D-8AEB-4EFB-B858-D9161C51751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5596-7232-4A4B-971A-0CC003D3FF0C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61D-8AEB-4EFB-B858-D9161C51751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E7A5596-7232-4A4B-971A-0CC003D3FF0C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3C3661D-8AEB-4EFB-B858-D9161C51751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E7A5596-7232-4A4B-971A-0CC003D3FF0C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3C3661D-8AEB-4EFB-B858-D9161C51751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E7A5596-7232-4A4B-971A-0CC003D3FF0C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3C3661D-8AEB-4EFB-B858-D9161C51751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80491" y="2928934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Cargos 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714744" y="2714620"/>
            <a:ext cx="1143008" cy="785818"/>
          </a:xfrm>
          <a:prstGeom prst="ellipse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7 Conector recto de flecha"/>
          <p:cNvCxnSpPr>
            <a:stCxn id="6" idx="0"/>
          </p:cNvCxnSpPr>
          <p:nvPr/>
        </p:nvCxnSpPr>
        <p:spPr>
          <a:xfrm flipH="1" flipV="1">
            <a:off x="4243819" y="2000239"/>
            <a:ext cx="42429" cy="714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V="1">
            <a:off x="4690362" y="2112527"/>
            <a:ext cx="667456" cy="6508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6" idx="6"/>
          </p:cNvCxnSpPr>
          <p:nvPr/>
        </p:nvCxnSpPr>
        <p:spPr>
          <a:xfrm flipV="1">
            <a:off x="4857752" y="3071810"/>
            <a:ext cx="85725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6" idx="5"/>
          </p:cNvCxnSpPr>
          <p:nvPr/>
        </p:nvCxnSpPr>
        <p:spPr>
          <a:xfrm rot="16200000" flipH="1">
            <a:off x="4752236" y="3323484"/>
            <a:ext cx="543708" cy="667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>
            <a:stCxn id="6" idx="4"/>
          </p:cNvCxnSpPr>
          <p:nvPr/>
        </p:nvCxnSpPr>
        <p:spPr>
          <a:xfrm rot="5400000">
            <a:off x="3821901" y="3964785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6" idx="3"/>
          </p:cNvCxnSpPr>
          <p:nvPr/>
        </p:nvCxnSpPr>
        <p:spPr>
          <a:xfrm flipH="1">
            <a:off x="2838900" y="3385358"/>
            <a:ext cx="1043234" cy="2718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 flipV="1">
            <a:off x="2888896" y="2572444"/>
            <a:ext cx="825848" cy="356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3571074" y="1138451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Presidenta:</a:t>
            </a:r>
          </a:p>
          <a:p>
            <a:pPr algn="ctr"/>
            <a:r>
              <a:rPr lang="es-ES" dirty="0"/>
              <a:t>S</a:t>
            </a:r>
            <a:r>
              <a:rPr lang="es-ES" dirty="0" smtClean="0"/>
              <a:t>hakira</a:t>
            </a:r>
            <a:endParaRPr lang="es-ES" dirty="0"/>
          </a:p>
        </p:txBody>
      </p:sp>
      <p:sp>
        <p:nvSpPr>
          <p:cNvPr id="26" name="25 Pentágono regular"/>
          <p:cNvSpPr/>
          <p:nvPr/>
        </p:nvSpPr>
        <p:spPr>
          <a:xfrm>
            <a:off x="3548406" y="736191"/>
            <a:ext cx="1390826" cy="1264048"/>
          </a:xfrm>
          <a:prstGeom prst="pentagon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5429254" y="1368215"/>
            <a:ext cx="1374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Secretario:</a:t>
            </a:r>
          </a:p>
          <a:p>
            <a:pPr algn="ctr"/>
            <a:r>
              <a:rPr lang="es-ES" dirty="0" smtClean="0"/>
              <a:t>Oscar</a:t>
            </a:r>
            <a:endParaRPr lang="es-ES" dirty="0"/>
          </a:p>
        </p:txBody>
      </p:sp>
      <p:sp>
        <p:nvSpPr>
          <p:cNvPr id="29" name="28 Rombo"/>
          <p:cNvSpPr/>
          <p:nvPr/>
        </p:nvSpPr>
        <p:spPr>
          <a:xfrm>
            <a:off x="5004876" y="980728"/>
            <a:ext cx="2159412" cy="1399381"/>
          </a:xfrm>
          <a:prstGeom prst="diamond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5786446" y="2714620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T</a:t>
            </a:r>
            <a:r>
              <a:rPr lang="es-ES" dirty="0" smtClean="0"/>
              <a:t>esorera: </a:t>
            </a:r>
          </a:p>
          <a:p>
            <a:pPr algn="ctr"/>
            <a:r>
              <a:rPr lang="es-ES" dirty="0" smtClean="0"/>
              <a:t>Verónica</a:t>
            </a:r>
            <a:endParaRPr lang="es-ES" dirty="0"/>
          </a:p>
        </p:txBody>
      </p:sp>
      <p:sp>
        <p:nvSpPr>
          <p:cNvPr id="31" name="30 Rectángulo redondeado"/>
          <p:cNvSpPr/>
          <p:nvPr/>
        </p:nvSpPr>
        <p:spPr>
          <a:xfrm>
            <a:off x="5715008" y="2643182"/>
            <a:ext cx="1285884" cy="785818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CuadroTexto"/>
          <p:cNvSpPr txBox="1"/>
          <p:nvPr/>
        </p:nvSpPr>
        <p:spPr>
          <a:xfrm>
            <a:off x="5429256" y="3714752"/>
            <a:ext cx="1571636" cy="120032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Marketing y comunicación: MarÍa y Alejandra.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822891" y="4429926"/>
            <a:ext cx="137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Producción:</a:t>
            </a:r>
          </a:p>
          <a:p>
            <a:pPr algn="ctr"/>
            <a:r>
              <a:rPr lang="es-ES" dirty="0" smtClean="0"/>
              <a:t>Todos </a:t>
            </a:r>
            <a:endParaRPr lang="es-ES" dirty="0"/>
          </a:p>
        </p:txBody>
      </p:sp>
      <p:sp>
        <p:nvSpPr>
          <p:cNvPr id="15" name="14 Recortar rectángulo de esquina del mismo lado"/>
          <p:cNvSpPr/>
          <p:nvPr/>
        </p:nvSpPr>
        <p:spPr>
          <a:xfrm>
            <a:off x="3822891" y="4429926"/>
            <a:ext cx="1236918" cy="646331"/>
          </a:xfrm>
          <a:prstGeom prst="snip2Same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1039912" y="3424569"/>
            <a:ext cx="18180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/>
              <a:t>Administración </a:t>
            </a:r>
            <a:r>
              <a:rPr lang="es-ES" dirty="0" smtClean="0"/>
              <a:t>y finanzas:</a:t>
            </a:r>
          </a:p>
          <a:p>
            <a:pPr algn="ctr"/>
            <a:r>
              <a:rPr lang="es-ES" dirty="0" smtClean="0"/>
              <a:t>Alejandra y Silvana .</a:t>
            </a:r>
            <a:endParaRPr lang="es-ES" dirty="0"/>
          </a:p>
        </p:txBody>
      </p:sp>
      <p:sp>
        <p:nvSpPr>
          <p:cNvPr id="19" name="18 Redondear rectángulo de esquina del mismo lado"/>
          <p:cNvSpPr/>
          <p:nvPr/>
        </p:nvSpPr>
        <p:spPr>
          <a:xfrm>
            <a:off x="896323" y="3456100"/>
            <a:ext cx="1942578" cy="1296991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1039912" y="1976265"/>
            <a:ext cx="217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Compras: Shakira, Verónica, Oscar, María, </a:t>
            </a:r>
            <a:endParaRPr lang="es-ES" dirty="0"/>
          </a:p>
        </p:txBody>
      </p:sp>
      <p:sp>
        <p:nvSpPr>
          <p:cNvPr id="22" name="21 Lágrima"/>
          <p:cNvSpPr/>
          <p:nvPr/>
        </p:nvSpPr>
        <p:spPr>
          <a:xfrm>
            <a:off x="759689" y="1914905"/>
            <a:ext cx="2232248" cy="1014029"/>
          </a:xfrm>
          <a:prstGeom prst="teardrop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83</TotalTime>
  <Words>39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ALUMNOS</dc:creator>
  <cp:lastModifiedBy>Mariano</cp:lastModifiedBy>
  <cp:revision>15</cp:revision>
  <dcterms:created xsi:type="dcterms:W3CDTF">2016-11-18T08:46:16Z</dcterms:created>
  <dcterms:modified xsi:type="dcterms:W3CDTF">2016-12-12T17:46:50Z</dcterms:modified>
</cp:coreProperties>
</file>