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13/12/2016</a:t>
            </a:fld>
            <a:endParaRPr lang="es-EC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13/12/2016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13/12/2016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13/12/2016</a:t>
            </a:fld>
            <a:endParaRPr lang="es-EC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13/12/2016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13/12/2016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13/12/2016</a:t>
            </a:fld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13/12/2016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13/12/2016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13/12/2016</a:t>
            </a:fld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13/12/2016</a:t>
            </a:fld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F50FD6-C5E0-4240-AF8A-ACB6CA8E1298}" type="datetimeFigureOut">
              <a:rPr lang="es-EC" smtClean="0"/>
              <a:t>13/12/2016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 de flecha"/>
          <p:cNvCxnSpPr/>
          <p:nvPr/>
        </p:nvCxnSpPr>
        <p:spPr>
          <a:xfrm rot="5400000">
            <a:off x="4465637" y="210660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7" name="6 Elipse"/>
          <p:cNvSpPr/>
          <p:nvPr/>
        </p:nvSpPr>
        <p:spPr>
          <a:xfrm>
            <a:off x="3808302" y="2163358"/>
            <a:ext cx="2385193" cy="71438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Departamento de redacción y </a:t>
            </a:r>
            <a:r>
              <a:rPr lang="es-EC" dirty="0" err="1" smtClean="0"/>
              <a:t>comunicacion</a:t>
            </a:r>
            <a:endParaRPr lang="es-EC" dirty="0"/>
          </a:p>
        </p:txBody>
      </p:sp>
      <p:cxnSp>
        <p:nvCxnSpPr>
          <p:cNvPr id="9" name="8 Conector recto de flecha"/>
          <p:cNvCxnSpPr/>
          <p:nvPr/>
        </p:nvCxnSpPr>
        <p:spPr>
          <a:xfrm rot="5400000">
            <a:off x="4572794" y="321389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0" name="9 Elipse"/>
          <p:cNvSpPr/>
          <p:nvPr/>
        </p:nvSpPr>
        <p:spPr>
          <a:xfrm>
            <a:off x="857224" y="3786190"/>
            <a:ext cx="2143140" cy="71438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Higiene y Salud </a:t>
            </a:r>
            <a:endParaRPr lang="es-EC" dirty="0"/>
          </a:p>
        </p:txBody>
      </p:sp>
      <p:cxnSp>
        <p:nvCxnSpPr>
          <p:cNvPr id="12" name="11 Conector recto"/>
          <p:cNvCxnSpPr/>
          <p:nvPr/>
        </p:nvCxnSpPr>
        <p:spPr>
          <a:xfrm rot="10800000">
            <a:off x="1785918" y="3357562"/>
            <a:ext cx="2928958" cy="1588"/>
          </a:xfrm>
          <a:prstGeom prst="lin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4" name="13 Conector recto de flecha"/>
          <p:cNvCxnSpPr/>
          <p:nvPr/>
        </p:nvCxnSpPr>
        <p:spPr>
          <a:xfrm rot="5400000">
            <a:off x="1571604" y="357187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4714876" y="3357562"/>
            <a:ext cx="2714644" cy="1588"/>
          </a:xfrm>
          <a:prstGeom prst="lin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4" name="23 Conector recto de flecha"/>
          <p:cNvCxnSpPr/>
          <p:nvPr/>
        </p:nvCxnSpPr>
        <p:spPr>
          <a:xfrm rot="5400000">
            <a:off x="7250925" y="353615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5" name="24 Elipse"/>
          <p:cNvSpPr/>
          <p:nvPr/>
        </p:nvSpPr>
        <p:spPr>
          <a:xfrm>
            <a:off x="6012160" y="3509167"/>
            <a:ext cx="2304256" cy="112634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Departamento </a:t>
            </a:r>
            <a:r>
              <a:rPr lang="es-EC" dirty="0" err="1" smtClean="0"/>
              <a:t>finaciero</a:t>
            </a:r>
            <a:endParaRPr lang="es-EC" dirty="0"/>
          </a:p>
        </p:txBody>
      </p:sp>
      <p:sp>
        <p:nvSpPr>
          <p:cNvPr id="28" name="27 Elipse"/>
          <p:cNvSpPr/>
          <p:nvPr/>
        </p:nvSpPr>
        <p:spPr>
          <a:xfrm>
            <a:off x="5286380" y="5143512"/>
            <a:ext cx="2428892" cy="78581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err="1" smtClean="0"/>
              <a:t>Auxilar</a:t>
            </a:r>
            <a:r>
              <a:rPr lang="es-EC" dirty="0" smtClean="0"/>
              <a:t> de </a:t>
            </a:r>
            <a:r>
              <a:rPr lang="es-EC" dirty="0"/>
              <a:t>Departamento </a:t>
            </a:r>
            <a:r>
              <a:rPr lang="es-EC" dirty="0" err="1"/>
              <a:t>finaciero</a:t>
            </a:r>
            <a:endParaRPr lang="es-EC" dirty="0"/>
          </a:p>
          <a:p>
            <a:pPr algn="ctr"/>
            <a:endParaRPr lang="es-EC" dirty="0"/>
          </a:p>
        </p:txBody>
      </p:sp>
      <p:cxnSp>
        <p:nvCxnSpPr>
          <p:cNvPr id="32" name="31 Conector recto de flecha"/>
          <p:cNvCxnSpPr/>
          <p:nvPr/>
        </p:nvCxnSpPr>
        <p:spPr>
          <a:xfrm flipH="1">
            <a:off x="6169195" y="3429000"/>
            <a:ext cx="1" cy="17669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37" name="36 Marco"/>
          <p:cNvSpPr/>
          <p:nvPr/>
        </p:nvSpPr>
        <p:spPr>
          <a:xfrm>
            <a:off x="18372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5429256" y="1295384"/>
            <a:ext cx="2286016" cy="78581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Vice Presidente</a:t>
            </a:r>
          </a:p>
          <a:p>
            <a:pPr algn="ctr"/>
            <a:endParaRPr lang="es-EC" dirty="0"/>
          </a:p>
        </p:txBody>
      </p:sp>
      <p:sp>
        <p:nvSpPr>
          <p:cNvPr id="23" name="22 Elipse"/>
          <p:cNvSpPr/>
          <p:nvPr/>
        </p:nvSpPr>
        <p:spPr>
          <a:xfrm>
            <a:off x="1578998" y="1295384"/>
            <a:ext cx="2286016" cy="78581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Presidente</a:t>
            </a:r>
          </a:p>
          <a:p>
            <a:pPr algn="ctr"/>
            <a:endParaRPr lang="es-EC" dirty="0"/>
          </a:p>
        </p:txBody>
      </p:sp>
      <p:cxnSp>
        <p:nvCxnSpPr>
          <p:cNvPr id="3" name="2 Conector recto de flecha"/>
          <p:cNvCxnSpPr>
            <a:stCxn id="23" idx="4"/>
            <a:endCxn id="22" idx="4"/>
          </p:cNvCxnSpPr>
          <p:nvPr/>
        </p:nvCxnSpPr>
        <p:spPr>
          <a:xfrm>
            <a:off x="2722006" y="2081202"/>
            <a:ext cx="385025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Elipse"/>
          <p:cNvSpPr/>
          <p:nvPr/>
        </p:nvSpPr>
        <p:spPr>
          <a:xfrm>
            <a:off x="3562666" y="3837386"/>
            <a:ext cx="2304420" cy="107157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Auxiliar de </a:t>
            </a:r>
            <a:r>
              <a:rPr lang="es-EC" dirty="0"/>
              <a:t>Departamento de redacción y </a:t>
            </a:r>
            <a:r>
              <a:rPr lang="es-EC" dirty="0" err="1"/>
              <a:t>comunicacion</a:t>
            </a:r>
            <a:endParaRPr lang="es-EC" dirty="0"/>
          </a:p>
          <a:p>
            <a:pPr algn="ctr"/>
            <a:r>
              <a:rPr lang="es-EC" dirty="0" smtClean="0"/>
              <a:t> </a:t>
            </a:r>
            <a:r>
              <a:rPr lang="es-EC" dirty="0" smtClean="0"/>
              <a:t> 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714480" y="643712"/>
            <a:ext cx="2357454" cy="71438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Alejandro Almeida </a:t>
            </a:r>
            <a:endParaRPr lang="es-EC" dirty="0"/>
          </a:p>
        </p:txBody>
      </p:sp>
      <p:sp>
        <p:nvSpPr>
          <p:cNvPr id="5" name="4 Elipse"/>
          <p:cNvSpPr/>
          <p:nvPr/>
        </p:nvSpPr>
        <p:spPr>
          <a:xfrm>
            <a:off x="3571868" y="1857364"/>
            <a:ext cx="2357454" cy="64294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Daniel Herrera</a:t>
            </a:r>
            <a:endParaRPr lang="es-EC" dirty="0"/>
          </a:p>
        </p:txBody>
      </p:sp>
      <p:sp>
        <p:nvSpPr>
          <p:cNvPr id="7" name="6 Elipse"/>
          <p:cNvSpPr/>
          <p:nvPr/>
        </p:nvSpPr>
        <p:spPr>
          <a:xfrm>
            <a:off x="6286512" y="3429000"/>
            <a:ext cx="2643206" cy="10001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err="1" smtClean="0"/>
              <a:t>Antonella</a:t>
            </a:r>
            <a:r>
              <a:rPr lang="es-EC" dirty="0" smtClean="0"/>
              <a:t> Burgos </a:t>
            </a:r>
            <a:endParaRPr lang="es-EC" dirty="0" smtClean="0"/>
          </a:p>
        </p:txBody>
      </p:sp>
      <p:cxnSp>
        <p:nvCxnSpPr>
          <p:cNvPr id="11" name="10 Conector recto"/>
          <p:cNvCxnSpPr/>
          <p:nvPr/>
        </p:nvCxnSpPr>
        <p:spPr>
          <a:xfrm>
            <a:off x="1714480" y="3000372"/>
            <a:ext cx="578647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5400000">
            <a:off x="4500562" y="15716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5400000">
            <a:off x="1642248" y="3214686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5400000">
            <a:off x="7285850" y="3214686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5400000">
            <a:off x="4964115" y="4107661"/>
            <a:ext cx="192962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rot="5400000">
            <a:off x="4572000" y="271462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15 Elipse"/>
          <p:cNvSpPr/>
          <p:nvPr/>
        </p:nvSpPr>
        <p:spPr>
          <a:xfrm>
            <a:off x="5786446" y="643712"/>
            <a:ext cx="2357454" cy="71438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Paola Ayala</a:t>
            </a:r>
            <a:endParaRPr lang="es-EC" dirty="0"/>
          </a:p>
        </p:txBody>
      </p:sp>
      <p:sp>
        <p:nvSpPr>
          <p:cNvPr id="18" name="17 Elipse"/>
          <p:cNvSpPr/>
          <p:nvPr/>
        </p:nvSpPr>
        <p:spPr>
          <a:xfrm>
            <a:off x="474955" y="3489450"/>
            <a:ext cx="2357454" cy="10001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Todos los estudiantes </a:t>
            </a:r>
            <a:endParaRPr lang="es-EC" dirty="0" smtClean="0"/>
          </a:p>
        </p:txBody>
      </p:sp>
      <p:sp>
        <p:nvSpPr>
          <p:cNvPr id="19" name="18 Elipse"/>
          <p:cNvSpPr/>
          <p:nvPr/>
        </p:nvSpPr>
        <p:spPr>
          <a:xfrm>
            <a:off x="5652120" y="5072868"/>
            <a:ext cx="2357454" cy="9279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err="1" smtClean="0"/>
              <a:t>Ivan</a:t>
            </a:r>
            <a:r>
              <a:rPr lang="es-EC" dirty="0" smtClean="0"/>
              <a:t> Revelo</a:t>
            </a:r>
            <a:endParaRPr lang="es-EC" dirty="0" smtClean="0"/>
          </a:p>
        </p:txBody>
      </p:sp>
      <p:sp>
        <p:nvSpPr>
          <p:cNvPr id="20" name="19 Elipse"/>
          <p:cNvSpPr/>
          <p:nvPr/>
        </p:nvSpPr>
        <p:spPr>
          <a:xfrm>
            <a:off x="3203848" y="3071810"/>
            <a:ext cx="3168352" cy="172534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 smtClean="0"/>
          </a:p>
          <a:p>
            <a:pPr algn="ctr"/>
            <a:r>
              <a:rPr lang="es-EC" dirty="0" err="1" smtClean="0"/>
              <a:t>Brayan</a:t>
            </a:r>
            <a:r>
              <a:rPr lang="es-EC" dirty="0" smtClean="0"/>
              <a:t> Sánchez 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103</TotalTime>
  <Words>40</Words>
  <Application>Microsoft Office PowerPoint</Application>
  <PresentationFormat>Presentación en pantalla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Constantia</vt:lpstr>
      <vt:lpstr>Wingdings 2</vt:lpstr>
      <vt:lpstr>Papel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BIBLIOTECA4</dc:creator>
  <cp:lastModifiedBy>MegaCompu</cp:lastModifiedBy>
  <cp:revision>8</cp:revision>
  <dcterms:created xsi:type="dcterms:W3CDTF">2014-12-10T10:59:19Z</dcterms:created>
  <dcterms:modified xsi:type="dcterms:W3CDTF">2016-12-14T01:07:14Z</dcterms:modified>
</cp:coreProperties>
</file>