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54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O" initials="E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C74D4D"/>
    <a:srgbClr val="FE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54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56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1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319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2744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13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454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88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964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768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334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007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692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1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70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35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4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30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6DFF08F-DC6B-4601-B491-B0F83F6DD2DA}" type="datetimeFigureOut">
              <a:rPr lang="en-US" smtClean="0"/>
              <a:pPr/>
              <a:t>12/10/2016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76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  <p:sldLayoutId id="2147484561" r:id="rId12"/>
    <p:sldLayoutId id="2147484562" r:id="rId13"/>
    <p:sldLayoutId id="2147484563" r:id="rId14"/>
    <p:sldLayoutId id="2147484564" r:id="rId15"/>
    <p:sldLayoutId id="2147484565" r:id="rId16"/>
    <p:sldLayoutId id="214748456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4125532" y="115909"/>
            <a:ext cx="3992450" cy="1854560"/>
          </a:xfrm>
          <a:prstGeom prst="roundRect">
            <a:avLst>
              <a:gd name="adj" fmla="val 7672"/>
            </a:avLst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i="1" u="sng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Consejo Rector</a:t>
            </a:r>
          </a:p>
          <a:p>
            <a:pPr algn="ctr"/>
            <a:r>
              <a:rPr lang="es-E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Presidenta</a:t>
            </a:r>
            <a:r>
              <a:rPr lang="es-ES" dirty="0" smtClean="0"/>
              <a:t>: Buendía Penín, Laura</a:t>
            </a:r>
          </a:p>
          <a:p>
            <a:pPr algn="ctr"/>
            <a:r>
              <a:rPr lang="es-E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Secretario</a:t>
            </a:r>
            <a:r>
              <a:rPr lang="es-ES" dirty="0" smtClean="0"/>
              <a:t>: Prieto Lorente, Samuel</a:t>
            </a:r>
          </a:p>
          <a:p>
            <a:pPr algn="ctr"/>
            <a:r>
              <a:rPr lang="es-E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Tesorero</a:t>
            </a:r>
            <a:r>
              <a:rPr lang="es-ES" dirty="0" smtClean="0"/>
              <a:t>: Alcaraz Pedreño, José Manuel</a:t>
            </a:r>
            <a:endParaRPr lang="es-ES" dirty="0"/>
          </a:p>
        </p:txBody>
      </p:sp>
      <p:sp>
        <p:nvSpPr>
          <p:cNvPr id="8" name="Rectángulo redondeado 7"/>
          <p:cNvSpPr/>
          <p:nvPr/>
        </p:nvSpPr>
        <p:spPr>
          <a:xfrm>
            <a:off x="152398" y="2150771"/>
            <a:ext cx="3973134" cy="2446987"/>
          </a:xfrm>
          <a:prstGeom prst="roundRect">
            <a:avLst>
              <a:gd name="adj" fmla="val 7672"/>
            </a:avLst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i="1" u="sng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Departamento Comercial</a:t>
            </a:r>
          </a:p>
          <a:p>
            <a:pPr algn="ctr"/>
            <a:r>
              <a:rPr lang="es-ES" dirty="0" smtClean="0"/>
              <a:t>Sánchez García, Francisco Antonio</a:t>
            </a:r>
          </a:p>
          <a:p>
            <a:pPr algn="ctr"/>
            <a:r>
              <a:rPr lang="es-ES" dirty="0" smtClean="0"/>
              <a:t>Belmonte Lozano, Antonio</a:t>
            </a:r>
          </a:p>
          <a:p>
            <a:pPr algn="ctr"/>
            <a:r>
              <a:rPr lang="es-ES" dirty="0" smtClean="0"/>
              <a:t>Cruz Riquelme, Lucia</a:t>
            </a:r>
          </a:p>
          <a:p>
            <a:pPr algn="ctr"/>
            <a:r>
              <a:rPr lang="es-ES" dirty="0" smtClean="0"/>
              <a:t>Munuera Cobos, Nayara</a:t>
            </a:r>
          </a:p>
          <a:p>
            <a:pPr algn="ctr"/>
            <a:r>
              <a:rPr lang="es-ES" dirty="0" smtClean="0"/>
              <a:t>Bonache Martínez, Resurrección</a:t>
            </a:r>
          </a:p>
          <a:p>
            <a:pPr algn="ctr"/>
            <a:r>
              <a:rPr lang="es-ES" dirty="0" smtClean="0"/>
              <a:t>Rodenas Santos, Nares</a:t>
            </a:r>
            <a:endParaRPr lang="es-ES" dirty="0"/>
          </a:p>
        </p:txBody>
      </p:sp>
      <p:sp>
        <p:nvSpPr>
          <p:cNvPr id="10" name="Rectángulo redondeado 9"/>
          <p:cNvSpPr/>
          <p:nvPr/>
        </p:nvSpPr>
        <p:spPr>
          <a:xfrm>
            <a:off x="8092221" y="2150771"/>
            <a:ext cx="3973136" cy="2446987"/>
          </a:xfrm>
          <a:prstGeom prst="roundRect">
            <a:avLst>
              <a:gd name="adj" fmla="val 7672"/>
            </a:avLst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i="1" u="sng" dirty="0" smtClean="0">
              <a:solidFill>
                <a:schemeClr val="bg1"/>
              </a:solidFill>
            </a:endParaRPr>
          </a:p>
          <a:p>
            <a:pPr algn="ctr"/>
            <a:endParaRPr lang="es-ES" sz="2400" b="1" i="1" u="sng" dirty="0">
              <a:solidFill>
                <a:schemeClr val="bg1"/>
              </a:solidFill>
            </a:endParaRPr>
          </a:p>
          <a:p>
            <a:pPr algn="ctr"/>
            <a:r>
              <a:rPr lang="es-ES" sz="2400" b="1" i="1" u="sng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Departamento Administrativo Financiero</a:t>
            </a:r>
          </a:p>
          <a:p>
            <a:pPr algn="ctr"/>
            <a:r>
              <a:rPr lang="es-ES" dirty="0" smtClean="0"/>
              <a:t>Alcaraz Pedreño, José Manuel</a:t>
            </a:r>
          </a:p>
          <a:p>
            <a:pPr algn="ctr"/>
            <a:r>
              <a:rPr lang="es-ES" dirty="0" smtClean="0"/>
              <a:t>Prieto Lorente, Samuel</a:t>
            </a:r>
            <a:endParaRPr lang="es-ES" dirty="0"/>
          </a:p>
          <a:p>
            <a:pPr algn="ctr"/>
            <a:r>
              <a:rPr lang="es-ES" dirty="0" smtClean="0"/>
              <a:t>González Mínguez, </a:t>
            </a:r>
            <a:r>
              <a:rPr lang="es-ES" dirty="0" smtClean="0"/>
              <a:t>Lydia</a:t>
            </a:r>
          </a:p>
          <a:p>
            <a:pPr algn="ctr"/>
            <a:r>
              <a:rPr lang="es-ES" dirty="0" smtClean="0"/>
              <a:t>Cano Belmonte, Mariano</a:t>
            </a:r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sz="2400" b="1" i="1" u="sng" dirty="0" smtClean="0">
              <a:solidFill>
                <a:schemeClr val="bg1"/>
              </a:solidFill>
            </a:endParaRPr>
          </a:p>
          <a:p>
            <a:pPr algn="ctr"/>
            <a:endParaRPr lang="es-ES" sz="2400" b="1" i="1" u="sng" dirty="0" smtClean="0">
              <a:solidFill>
                <a:schemeClr val="bg1"/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4546241" y="2163651"/>
            <a:ext cx="3125271" cy="2434107"/>
          </a:xfrm>
          <a:prstGeom prst="roundRect">
            <a:avLst>
              <a:gd name="adj" fmla="val 7672"/>
            </a:avLst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i="1" u="sng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Departamento Comunicación-Coordinación</a:t>
            </a:r>
          </a:p>
          <a:p>
            <a:pPr algn="ctr"/>
            <a:r>
              <a:rPr lang="es-ES" dirty="0" smtClean="0"/>
              <a:t>Bermúdez Marín, Ángel</a:t>
            </a:r>
          </a:p>
          <a:p>
            <a:pPr algn="ctr"/>
            <a:r>
              <a:rPr lang="es-ES" dirty="0" smtClean="0"/>
              <a:t>Villaboa Baeza, Pablo</a:t>
            </a:r>
          </a:p>
          <a:p>
            <a:pPr algn="ctr"/>
            <a:r>
              <a:rPr lang="es-ES" dirty="0" smtClean="0"/>
              <a:t>Buendía Penín, Laura</a:t>
            </a:r>
          </a:p>
        </p:txBody>
      </p:sp>
      <p:sp>
        <p:nvSpPr>
          <p:cNvPr id="15" name="Rectángulo redondeado 14"/>
          <p:cNvSpPr/>
          <p:nvPr/>
        </p:nvSpPr>
        <p:spPr>
          <a:xfrm>
            <a:off x="4125532" y="4790940"/>
            <a:ext cx="3992450" cy="1854560"/>
          </a:xfrm>
          <a:prstGeom prst="roundRect">
            <a:avLst>
              <a:gd name="adj" fmla="val 7672"/>
            </a:avLst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i="1" u="sng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Departamento I+D (Investigación Y Desarrollo)</a:t>
            </a:r>
          </a:p>
          <a:p>
            <a:pPr algn="ctr"/>
            <a:r>
              <a:rPr lang="es-ES" dirty="0" smtClean="0"/>
              <a:t>Milanés Cano, Juan</a:t>
            </a:r>
          </a:p>
          <a:p>
            <a:pPr algn="ctr"/>
            <a:r>
              <a:rPr lang="es-ES" dirty="0" smtClean="0"/>
              <a:t>Villaboa Baeza, Pablo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3617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undidad">
  <a:themeElements>
    <a:clrScheme name="Profundidad">
      <a:dk1>
        <a:sysClr val="windowText" lastClr="000000"/>
      </a:dk1>
      <a:lt1>
        <a:sysClr val="window" lastClr="FFFFFF"/>
      </a:lt1>
      <a:dk2>
        <a:srgbClr val="4B4B4B"/>
      </a:dk2>
      <a:lt2>
        <a:srgbClr val="8ED5C1"/>
      </a:lt2>
      <a:accent1>
        <a:srgbClr val="73CBB2"/>
      </a:accent1>
      <a:accent2>
        <a:srgbClr val="AACD5B"/>
      </a:accent2>
      <a:accent3>
        <a:srgbClr val="65A9E1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Profundidad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undidad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47428100-C732-4B2E-A30A-5273F581A0F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TM04033923[[fn=Profundidad]]</Template>
  <TotalTime>28</TotalTime>
  <Words>97</Words>
  <Application>Microsoft Office PowerPoint</Application>
  <PresentationFormat>Personalizado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Profundidad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ESO</dc:creator>
  <cp:lastModifiedBy>David</cp:lastModifiedBy>
  <cp:revision>4</cp:revision>
  <dcterms:created xsi:type="dcterms:W3CDTF">2016-10-31T10:53:39Z</dcterms:created>
  <dcterms:modified xsi:type="dcterms:W3CDTF">2016-12-10T17:53:27Z</dcterms:modified>
</cp:coreProperties>
</file>