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269" r:id="rId6"/>
    <p:sldId id="262" r:id="rId7"/>
    <p:sldId id="260" r:id="rId8"/>
    <p:sldId id="264" r:id="rId9"/>
    <p:sldId id="261" r:id="rId10"/>
    <p:sldId id="263" r:id="rId11"/>
    <p:sldId id="268" r:id="rId12"/>
    <p:sldId id="266" r:id="rId13"/>
    <p:sldId id="267" r:id="rId14"/>
    <p:sldId id="259" r:id="rId15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50793"/>
    <a:srgbClr val="FF00FF"/>
    <a:srgbClr val="616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28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0F5172-53C5-42E1-87DA-FFEDA63D92A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B6A7B-44B2-4DCA-99DB-6F07D5BC569A}" type="slidenum">
              <a:rPr lang="es-ES"/>
              <a:pPr/>
              <a:t>2</a:t>
            </a:fld>
            <a:endParaRPr lang="es-E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2F0517-4211-431F-A8CC-FBA1D42563C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AF17A-5A16-4675-849C-3DD9B25352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5E828-E79F-4FFD-91ED-2A1C5D639C5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F7BA4-AB0F-40C2-98AE-140401925C6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89501-A10A-491A-B04A-AF1089AF3C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08929-349B-460C-8510-D173D2BE0F7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3261B-8F91-4582-8280-DE3D3740029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C92EE-B8D1-46E8-B522-AF11938A4C6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72C57-C2F4-47DA-978E-EC2DC1CAE4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3166-CB94-49C8-9D1E-FC1BA878D9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94763-BADD-43EB-9E12-F7F924133AD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F61E0D8-5231-4299-A40E-775D138890DD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831850" y="2066925"/>
            <a:ext cx="7339013" cy="1285875"/>
          </a:xfrm>
        </p:spPr>
        <p:txBody>
          <a:bodyPr/>
          <a:lstStyle/>
          <a:p>
            <a:r>
              <a:rPr lang="es-ES" sz="8800" b="1" i="1" dirty="0">
                <a:latin typeface="Baskerville Old Face" pitchFamily="18" charset="0"/>
              </a:rPr>
              <a:t>Catálogo productos </a:t>
            </a:r>
            <a:r>
              <a:rPr lang="es-ES" sz="8800" b="1" i="1" dirty="0" smtClean="0">
                <a:latin typeface="Baskerville Old Face" pitchFamily="18" charset="0"/>
              </a:rPr>
              <a:t>asturianos</a:t>
            </a:r>
            <a:endParaRPr lang="es-ES" sz="8800" b="1" i="1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1128698"/>
          </a:xfrm>
        </p:spPr>
        <p:txBody>
          <a:bodyPr/>
          <a:lstStyle/>
          <a:p>
            <a:r>
              <a:rPr lang="es-ES" sz="4800" b="1" i="1" dirty="0" smtClean="0"/>
              <a:t>Suspiros del Nalón.</a:t>
            </a:r>
            <a:endParaRPr lang="es-ES" sz="4800" b="1" i="1" dirty="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85720" y="1785926"/>
            <a:ext cx="8540750" cy="4422775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Galletas elaboradas a mano con huevos, mantequilla, margarina, azúcar  y harina.</a:t>
            </a:r>
            <a:endParaRPr lang="es-ES" dirty="0"/>
          </a:p>
        </p:txBody>
      </p:sp>
      <p:sp>
        <p:nvSpPr>
          <p:cNvPr id="10245" name="AutoShape 5" descr="Resultado de imagen de galletas de la abuel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000628" y="4572008"/>
            <a:ext cx="2714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s-ES" sz="2800" b="1" dirty="0"/>
              <a:t>380g/7,15€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667625" y="5661025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09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7 Imagen" descr="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071796"/>
            <a:ext cx="3000396" cy="30003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i="1" dirty="0"/>
              <a:t>Carajitos del profesor.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Dulces </a:t>
            </a:r>
            <a:r>
              <a:rPr lang="es-ES" dirty="0"/>
              <a:t>típicos asturianos elaborados a base de </a:t>
            </a:r>
            <a:r>
              <a:rPr lang="es-ES" dirty="0" smtClean="0"/>
              <a:t>avellanas, huevo, miel </a:t>
            </a:r>
            <a:r>
              <a:rPr lang="es-ES" smtClean="0"/>
              <a:t>y azúcar. </a:t>
            </a:r>
            <a:endParaRPr lang="es-ES" dirty="0"/>
          </a:p>
        </p:txBody>
      </p:sp>
      <p:pic>
        <p:nvPicPr>
          <p:cNvPr id="84996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71810"/>
            <a:ext cx="3311525" cy="2652712"/>
          </a:xfrm>
          <a:prstGeom prst="rect">
            <a:avLst/>
          </a:prstGeom>
          <a:noFill/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072066" y="4429132"/>
            <a:ext cx="256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s-ES" sz="2800" b="1" dirty="0" smtClean="0"/>
              <a:t>12 </a:t>
            </a:r>
            <a:r>
              <a:rPr lang="es-ES" sz="2800" b="1" dirty="0" err="1" smtClean="0"/>
              <a:t>uds</a:t>
            </a:r>
            <a:r>
              <a:rPr lang="es-ES" sz="2800" b="1" dirty="0" smtClean="0"/>
              <a:t>/6,50 €</a:t>
            </a:r>
            <a:endParaRPr lang="es-ES" sz="2800" b="1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242300" y="57277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i="1" dirty="0"/>
              <a:t>Madreñas.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Les </a:t>
            </a:r>
            <a:r>
              <a:rPr lang="es-ES" b="1" dirty="0"/>
              <a:t>madreñas</a:t>
            </a:r>
            <a:r>
              <a:rPr lang="es-ES" dirty="0"/>
              <a:t> es un calzado de madera </a:t>
            </a:r>
            <a:r>
              <a:rPr lang="es-ES" dirty="0" smtClean="0"/>
              <a:t>asturiano que podrás </a:t>
            </a:r>
            <a:r>
              <a:rPr lang="es-ES" dirty="0"/>
              <a:t>llevar </a:t>
            </a:r>
            <a:r>
              <a:rPr lang="es-ES" dirty="0" smtClean="0"/>
              <a:t>con </a:t>
            </a:r>
            <a:r>
              <a:rPr lang="es-ES" dirty="0"/>
              <a:t>tus llaves y recordar Asturias.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580062" y="4712028"/>
            <a:ext cx="25203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s-ES" sz="2800" b="1" dirty="0"/>
              <a:t>2,98</a:t>
            </a:r>
            <a:r>
              <a:rPr lang="es-ES" sz="2800" b="1" dirty="0" smtClean="0"/>
              <a:t>€/unidad </a:t>
            </a:r>
            <a:endParaRPr lang="es-ES" sz="2800" b="1" dirty="0"/>
          </a:p>
        </p:txBody>
      </p:sp>
      <p:pic>
        <p:nvPicPr>
          <p:cNvPr id="13318" name="Picture 6" descr="llaveros-de-madreñas-o-zuecos-pack-de-48-u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500438"/>
            <a:ext cx="3600450" cy="2303463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8191500" y="5727700"/>
            <a:ext cx="4240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dirty="0"/>
              <a:t>Llaveros.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/>
              <a:t>Puedes escoger el llavero que tu </a:t>
            </a:r>
            <a:r>
              <a:rPr lang="es-ES" dirty="0" smtClean="0"/>
              <a:t>quieras. </a:t>
            </a:r>
            <a:r>
              <a:rPr lang="es-ES" dirty="0"/>
              <a:t>Estos son algunos modelos de lo mas asturiano que hay.</a:t>
            </a:r>
          </a:p>
        </p:txBody>
      </p:sp>
      <p:pic>
        <p:nvPicPr>
          <p:cNvPr id="14340" name="Picture 4" descr="18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571876"/>
            <a:ext cx="2663825" cy="2663825"/>
          </a:xfrm>
          <a:prstGeom prst="rect">
            <a:avLst/>
          </a:prstGeom>
          <a:noFill/>
        </p:spPr>
      </p:pic>
      <p:pic>
        <p:nvPicPr>
          <p:cNvPr id="14341" name="Picture 5" descr="24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71876"/>
            <a:ext cx="2520950" cy="252095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588125" y="4508500"/>
            <a:ext cx="21526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s-ES" sz="2800" b="1" dirty="0"/>
              <a:t>Hasta 50 unidades 2,90 euros</a:t>
            </a:r>
            <a:endParaRPr lang="es-E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243888" y="5876925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i="1" dirty="0"/>
              <a:t>Camisetas asturianas.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La </a:t>
            </a:r>
            <a:r>
              <a:rPr lang="es-ES" dirty="0"/>
              <a:t>camiseta más conocida en Asturias, con la </a:t>
            </a:r>
            <a:r>
              <a:rPr lang="es-ES" dirty="0" smtClean="0"/>
              <a:t>que </a:t>
            </a:r>
            <a:r>
              <a:rPr lang="es-ES" dirty="0"/>
              <a:t>podrás tener el placer de tener algo asturiano encima.</a:t>
            </a:r>
          </a:p>
          <a:p>
            <a:endParaRPr lang="es-ES" dirty="0"/>
          </a:p>
        </p:txBody>
      </p:sp>
      <p:pic>
        <p:nvPicPr>
          <p:cNvPr id="6148" name="Picture 4" descr="camiseta-cruz-de-asturi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286124"/>
            <a:ext cx="2928958" cy="2736850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214942" y="4714884"/>
            <a:ext cx="2520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2800" b="1" dirty="0"/>
              <a:t>Precio:11,95€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988300" y="53213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48679"/>
            <a:ext cx="8510588" cy="1008113"/>
          </a:xfrm>
        </p:spPr>
        <p:txBody>
          <a:bodyPr anchor="ctr"/>
          <a:lstStyle/>
          <a:p>
            <a:r>
              <a:rPr lang="es-ES" sz="4800" b="1" i="1" dirty="0"/>
              <a:t>Paté de cabracho.</a:t>
            </a:r>
            <a:br>
              <a:rPr lang="es-ES" sz="4800" b="1" i="1" dirty="0"/>
            </a:br>
            <a:endParaRPr lang="es-ES" sz="4800" b="1" i="1" dirty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600200"/>
            <a:ext cx="8218487" cy="5068888"/>
          </a:xfrm>
        </p:spPr>
        <p:txBody>
          <a:bodyPr/>
          <a:lstStyle/>
          <a:p>
            <a:pPr marL="354013" indent="-354013" algn="just">
              <a:buNone/>
            </a:pPr>
            <a:r>
              <a:rPr lang="es-ES" dirty="0" smtClean="0"/>
              <a:t>	Elaborado </a:t>
            </a:r>
            <a:r>
              <a:rPr lang="es-ES" dirty="0"/>
              <a:t>de un pescado asturiano llamado cabracho, pez con apariencia roja y carne blanca. Delicioso como aperitivo.</a:t>
            </a:r>
          </a:p>
        </p:txBody>
      </p:sp>
      <p:sp>
        <p:nvSpPr>
          <p:cNvPr id="3077" name="AutoShape 5" descr="Resultado de imagen de pate de cabracho agromar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64088" y="4869160"/>
            <a:ext cx="2303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s-ES" sz="2800" b="1" dirty="0"/>
              <a:t>100gr/2,55€</a:t>
            </a:r>
          </a:p>
        </p:txBody>
      </p:sp>
      <p:pic>
        <p:nvPicPr>
          <p:cNvPr id="3080" name="Picture 8" descr="patecabrac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4" y="3573463"/>
            <a:ext cx="3672474" cy="2713057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696200" y="5816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i="1" dirty="0"/>
              <a:t>Paté de centollo.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354013" lvl="1" indent="0" algn="just">
              <a:buNone/>
            </a:pPr>
            <a:r>
              <a:rPr lang="es-ES" sz="3200" dirty="0" smtClean="0"/>
              <a:t>Finísimo </a:t>
            </a:r>
            <a:r>
              <a:rPr lang="es-ES" sz="3200" dirty="0"/>
              <a:t>paté con exquisito sabor a centollo del Cantábrico, elaborado con carne de centollo de forma totalmente artesanal.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000628" y="5072074"/>
            <a:ext cx="21605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s-ES" sz="2800" b="1" dirty="0" smtClean="0"/>
              <a:t>100gr/2,75€</a:t>
            </a:r>
            <a:endParaRPr lang="es-ES" sz="2800" b="1" dirty="0"/>
          </a:p>
        </p:txBody>
      </p:sp>
      <p:pic>
        <p:nvPicPr>
          <p:cNvPr id="4102" name="Picture 6" descr="pate-de-centollo-100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00437"/>
            <a:ext cx="3143272" cy="2750363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8089900" y="57531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1057260"/>
          </a:xfrm>
        </p:spPr>
        <p:txBody>
          <a:bodyPr/>
          <a:lstStyle/>
          <a:p>
            <a:r>
              <a:rPr lang="es-ES" sz="4800" b="1" i="1" dirty="0"/>
              <a:t>Queso C</a:t>
            </a:r>
            <a:r>
              <a:rPr lang="es-ES" sz="4800" b="1" i="1" dirty="0" smtClean="0"/>
              <a:t>abrales</a:t>
            </a:r>
            <a:r>
              <a:rPr lang="es-ES" sz="4800" b="1" i="1" dirty="0"/>
              <a:t>.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1285860"/>
            <a:ext cx="8112154" cy="5263892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Queso con denominación de </a:t>
            </a:r>
            <a:r>
              <a:rPr lang="es-ES" dirty="0"/>
              <a:t>origen asturiano, elaborado con leche cruda de </a:t>
            </a:r>
            <a:r>
              <a:rPr lang="es-ES" dirty="0" smtClean="0"/>
              <a:t>vaca, con un </a:t>
            </a:r>
            <a:r>
              <a:rPr lang="es-ES" dirty="0"/>
              <a:t>sabor levemente </a:t>
            </a:r>
            <a:r>
              <a:rPr lang="es-ES" dirty="0" smtClean="0"/>
              <a:t>picante y de consistencia </a:t>
            </a:r>
            <a:r>
              <a:rPr lang="es-ES" dirty="0"/>
              <a:t>untuosa.</a:t>
            </a:r>
          </a:p>
          <a:p>
            <a:endParaRPr lang="es-ES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076056" y="5085185"/>
            <a:ext cx="27359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s-ES" sz="2800" b="1" dirty="0"/>
              <a:t>350gr /7,50 €</a:t>
            </a:r>
            <a:r>
              <a:rPr lang="es-ES" sz="2800" dirty="0"/>
              <a:t> </a:t>
            </a:r>
            <a:endParaRPr lang="es-ES" sz="2800" b="1" dirty="0"/>
          </a:p>
          <a:p>
            <a:pPr algn="l" eaLnBrk="0" hangingPunct="0"/>
            <a:endParaRPr lang="es-ES" sz="2800" dirty="0"/>
          </a:p>
        </p:txBody>
      </p:sp>
      <p:pic>
        <p:nvPicPr>
          <p:cNvPr id="12294" name="Picture 6" descr="queso-dop-cabr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643314"/>
            <a:ext cx="3600450" cy="2666999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242300" y="57277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03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 b="1" i="1" dirty="0" smtClean="0"/>
              <a:t>Queso </a:t>
            </a:r>
            <a:r>
              <a:rPr lang="es-ES_tradnl" sz="4800" b="1" i="1" dirty="0" err="1" smtClean="0"/>
              <a:t>Afuega`l</a:t>
            </a:r>
            <a:r>
              <a:rPr lang="es-ES_tradnl" sz="4800" b="1" i="1" dirty="0" smtClean="0"/>
              <a:t> </a:t>
            </a:r>
            <a:r>
              <a:rPr lang="es-ES_tradnl" sz="4800" b="1" i="1" dirty="0" err="1" smtClean="0"/>
              <a:t>Pitu</a:t>
            </a:r>
            <a:r>
              <a:rPr lang="es-ES_tradnl" sz="4800" b="1" i="1" dirty="0" smtClean="0"/>
              <a:t> </a:t>
            </a:r>
            <a:endParaRPr lang="es-ES" sz="48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Queso con denominación de origen asturiano, de sabor suave y elaborado con leche  pasteurizada de vaca. Hay dos variedades: blanco y rojo.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8" name="Picture 4" descr="C:\Users\Usuario\Downloads\q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99122">
            <a:off x="1179610" y="3977495"/>
            <a:ext cx="1714511" cy="2378131"/>
          </a:xfrm>
          <a:prstGeom prst="rect">
            <a:avLst/>
          </a:prstGeom>
          <a:noFill/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572133" y="4857760"/>
            <a:ext cx="2571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lang="es-ES" sz="2800" b="1" dirty="0" smtClean="0"/>
              <a:t>300gr /4,35 </a:t>
            </a:r>
            <a:r>
              <a:rPr lang="es-ES" sz="2800" b="1" dirty="0"/>
              <a:t>€</a:t>
            </a:r>
            <a:r>
              <a:rPr lang="es-ES" sz="2800" dirty="0"/>
              <a:t> </a:t>
            </a:r>
            <a:endParaRPr lang="es-ES" sz="2800" b="1" dirty="0"/>
          </a:p>
          <a:p>
            <a:pPr algn="r" eaLnBrk="0" hangingPunct="0"/>
            <a:endParaRPr lang="es-ES" sz="2800" dirty="0"/>
          </a:p>
        </p:txBody>
      </p:sp>
      <p:pic>
        <p:nvPicPr>
          <p:cNvPr id="10" name="9 Imagen" descr="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21416">
            <a:off x="2714612" y="4286256"/>
            <a:ext cx="2143125" cy="2143125"/>
          </a:xfrm>
          <a:prstGeom prst="rect">
            <a:avLst/>
          </a:prstGeom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242300" y="57277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04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i="1" dirty="0" smtClean="0"/>
              <a:t>Fabes.</a:t>
            </a:r>
            <a:endParaRPr lang="es-ES" sz="4800" b="1" i="1" dirty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Deliciosas fabes </a:t>
            </a:r>
            <a:r>
              <a:rPr lang="es-ES" dirty="0"/>
              <a:t>asturianas</a:t>
            </a:r>
            <a:r>
              <a:rPr lang="es-ES" dirty="0" smtClean="0"/>
              <a:t>. Estuche de 2 raciones con su compango, listas para cocinar.</a:t>
            </a:r>
            <a:endParaRPr lang="es-ES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435600" y="4365625"/>
            <a:ext cx="25058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sz="2800" b="1" dirty="0" smtClean="0"/>
              <a:t>8,55 € </a:t>
            </a:r>
            <a:r>
              <a:rPr lang="es-ES" sz="2800" b="1" dirty="0"/>
              <a:t>envase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786710" y="5643578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05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6 Imagen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429000"/>
            <a:ext cx="3000396" cy="264319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i="1" dirty="0"/>
              <a:t>Miel.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	</a:t>
            </a:r>
            <a:r>
              <a:rPr lang="es-ES" dirty="0" smtClean="0"/>
              <a:t>Miel de bosque o miel de castaño, </a:t>
            </a:r>
            <a:r>
              <a:rPr lang="es-ES" dirty="0"/>
              <a:t>muy </a:t>
            </a:r>
            <a:r>
              <a:rPr lang="es-ES" dirty="0" smtClean="0"/>
              <a:t>típica </a:t>
            </a:r>
            <a:r>
              <a:rPr lang="es-ES" dirty="0"/>
              <a:t>del norte y con un sabor semidulce muy característico. 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572132" y="4572008"/>
            <a:ext cx="2376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2800" b="1" dirty="0"/>
              <a:t>350Gr/4,95 €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950200" y="54864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06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7 Imagen" descr="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143380"/>
            <a:ext cx="2043114" cy="2043114"/>
          </a:xfrm>
          <a:prstGeom prst="rect">
            <a:avLst/>
          </a:prstGeom>
        </p:spPr>
      </p:pic>
      <p:pic>
        <p:nvPicPr>
          <p:cNvPr id="7" name="6 Imagen" descr="m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286124"/>
            <a:ext cx="2500330" cy="25003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mermelad-de-aranda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413418">
            <a:off x="1106839" y="4027751"/>
            <a:ext cx="1694549" cy="2094136"/>
          </a:xfrm>
          <a:prstGeom prst="rect">
            <a:avLst/>
          </a:prstGeom>
          <a:noFill/>
        </p:spPr>
      </p:pic>
      <p:pic>
        <p:nvPicPr>
          <p:cNvPr id="8" name="Picture 4" descr="mermelada-de-melocoton-sin-azuc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071942"/>
            <a:ext cx="1895475" cy="2447925"/>
          </a:xfrm>
          <a:prstGeom prst="rect">
            <a:avLst/>
          </a:prstGeom>
          <a:noFill/>
        </p:spPr>
      </p:pic>
      <p:pic>
        <p:nvPicPr>
          <p:cNvPr id="11268" name="Picture 4" descr="mermelada-de-fre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27485">
            <a:off x="2238509" y="3891061"/>
            <a:ext cx="1560512" cy="2017712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1057259"/>
          </a:xfrm>
        </p:spPr>
        <p:txBody>
          <a:bodyPr/>
          <a:lstStyle/>
          <a:p>
            <a:r>
              <a:rPr lang="es-ES" sz="4800" b="1" i="1" dirty="0"/>
              <a:t>Mermelada.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28736"/>
            <a:ext cx="8540750" cy="4670439"/>
          </a:xfrm>
        </p:spPr>
        <p:txBody>
          <a:bodyPr/>
          <a:lstStyle/>
          <a:p>
            <a:pPr algn="just">
              <a:buNone/>
            </a:pPr>
            <a:r>
              <a:rPr lang="es-ES" b="1" dirty="0" smtClean="0"/>
              <a:t>	</a:t>
            </a:r>
            <a:r>
              <a:rPr lang="es-ES" dirty="0" smtClean="0"/>
              <a:t>Mermeladas de varios sabores (clásicas, con chocolate y especiales): Arándano, cereza, frambuesa, fresa y mora, frutas del bosque, grosella y frambuesa, chocolate y fresa, Kiwi y plátano, lima, limón y menta, mora e incluso mermeladas sin azúcar</a:t>
            </a:r>
            <a:r>
              <a:rPr lang="es-ES" b="1" dirty="0" smtClean="0"/>
              <a:t> .</a:t>
            </a:r>
            <a:endParaRPr lang="es-ES" b="1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429256" y="5214950"/>
            <a:ext cx="2627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</a:pPr>
            <a:r>
              <a:rPr lang="es-ES" sz="2800" b="1" dirty="0"/>
              <a:t>275gr/2,57€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8178800" y="56007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07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914384"/>
          </a:xfrm>
        </p:spPr>
        <p:txBody>
          <a:bodyPr/>
          <a:lstStyle/>
          <a:p>
            <a:r>
              <a:rPr lang="es-ES" sz="4800" b="1" i="1" dirty="0" err="1"/>
              <a:t>Casadielles</a:t>
            </a:r>
            <a:r>
              <a:rPr lang="es-ES" sz="4800" b="1" i="1" dirty="0" smtClean="0"/>
              <a:t>.</a:t>
            </a:r>
            <a:endParaRPr lang="es-ES" sz="4000" b="1" i="1" dirty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2984"/>
            <a:ext cx="8540750" cy="4956191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Dulce </a:t>
            </a:r>
            <a:r>
              <a:rPr lang="es-ES" dirty="0"/>
              <a:t>típico de Asturias. Es como una empanadilla elaborada con una masa de harina y un relleno de nueces, azúcar y anís.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57818" y="4714884"/>
            <a:ext cx="24510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2800" b="1" dirty="0" smtClean="0"/>
              <a:t>6uds/3,71 €</a:t>
            </a:r>
            <a:endParaRPr lang="es-ES" sz="2800" b="1" dirty="0"/>
          </a:p>
        </p:txBody>
      </p:sp>
      <p:pic>
        <p:nvPicPr>
          <p:cNvPr id="8198" name="Picture 6" descr="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429000"/>
            <a:ext cx="3455987" cy="2527300"/>
          </a:xfrm>
          <a:prstGeom prst="rect">
            <a:avLst/>
          </a:prstGeom>
          <a:noFill/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956550" y="5661025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08</a:t>
            </a: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bes">
  <a:themeElements>
    <a:clrScheme name="Nube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Nub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ube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be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130</Words>
  <Application>Microsoft Office PowerPoint</Application>
  <PresentationFormat>Presentación en pantalla (4:3)</PresentationFormat>
  <Paragraphs>55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Nubes</vt:lpstr>
      <vt:lpstr>Catálogo productos asturianos</vt:lpstr>
      <vt:lpstr>Paté de cabracho. </vt:lpstr>
      <vt:lpstr>Paté de centollo.</vt:lpstr>
      <vt:lpstr>Queso Cabrales.</vt:lpstr>
      <vt:lpstr>Queso Afuega`l Pitu </vt:lpstr>
      <vt:lpstr>Fabes.</vt:lpstr>
      <vt:lpstr>Miel.</vt:lpstr>
      <vt:lpstr>Mermelada.</vt:lpstr>
      <vt:lpstr>Casadielles.</vt:lpstr>
      <vt:lpstr>Suspiros del Nalón.</vt:lpstr>
      <vt:lpstr>Carajitos del profesor.</vt:lpstr>
      <vt:lpstr>Madreñas.</vt:lpstr>
      <vt:lpstr>Llaveros.</vt:lpstr>
      <vt:lpstr>Camisetas asturianas.</vt:lpstr>
    </vt:vector>
  </TitlesOfParts>
  <Company>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productos asturianos</dc:title>
  <dc:creator>Administrador</dc:creator>
  <cp:lastModifiedBy>Usuario</cp:lastModifiedBy>
  <cp:revision>42</cp:revision>
  <dcterms:created xsi:type="dcterms:W3CDTF">2017-01-19T02:26:04Z</dcterms:created>
  <dcterms:modified xsi:type="dcterms:W3CDTF">2017-03-20T17:33:02Z</dcterms:modified>
</cp:coreProperties>
</file>