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55DC1A-567D-4129-BCBC-F95985310D41}" type="datetimeFigureOut">
              <a:rPr lang="es-ES" smtClean="0"/>
              <a:t>13/12/2016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E582C8-EDE7-4351-9E03-A72A086799E9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diagrama de la cancha de futbol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21" y="105481"/>
            <a:ext cx="8808913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580112" y="1052736"/>
            <a:ext cx="1967205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PRESIDENTE</a:t>
            </a:r>
          </a:p>
          <a:p>
            <a:r>
              <a:rPr lang="es-ES" dirty="0" smtClean="0"/>
              <a:t>Leonardo Cancilleri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051720" y="1124744"/>
            <a:ext cx="1428596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LIDER</a:t>
            </a:r>
          </a:p>
          <a:p>
            <a:r>
              <a:rPr lang="es-ES" dirty="0" smtClean="0"/>
              <a:t>David Andino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01225" y="5408349"/>
            <a:ext cx="2230291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DEP. REDACCION Y</a:t>
            </a:r>
          </a:p>
          <a:p>
            <a:r>
              <a:rPr lang="es-ES" b="1" u="sng" dirty="0" smtClean="0"/>
              <a:t> COMUNICACIÓN</a:t>
            </a:r>
          </a:p>
          <a:p>
            <a:r>
              <a:rPr lang="es-ES" dirty="0" smtClean="0"/>
              <a:t> Alejandro Obando y </a:t>
            </a:r>
          </a:p>
          <a:p>
            <a:r>
              <a:rPr lang="es-ES" dirty="0" smtClean="0"/>
              <a:t>Andres Fuel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331640" y="371703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210787" y="5731514"/>
            <a:ext cx="1508746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GERENTE </a:t>
            </a:r>
            <a:endParaRPr lang="es-ES" dirty="0" smtClean="0"/>
          </a:p>
          <a:p>
            <a:r>
              <a:rPr lang="es-ES" b="1" u="sng" dirty="0" smtClean="0"/>
              <a:t>Cristian Erazo</a:t>
            </a:r>
            <a:endParaRPr lang="es-ES" b="1" u="sng" dirty="0"/>
          </a:p>
        </p:txBody>
      </p:sp>
      <p:sp>
        <p:nvSpPr>
          <p:cNvPr id="9" name="8 CuadroTexto"/>
          <p:cNvSpPr txBox="1"/>
          <p:nvPr/>
        </p:nvSpPr>
        <p:spPr>
          <a:xfrm>
            <a:off x="3663524" y="1916832"/>
            <a:ext cx="1808508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VICEPRESIDENTE</a:t>
            </a:r>
          </a:p>
          <a:p>
            <a:r>
              <a:rPr lang="es-ES" dirty="0" smtClean="0"/>
              <a:t>Melisa Flores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07904" y="5408348"/>
            <a:ext cx="2705549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 DEP. FINANCIERO</a:t>
            </a:r>
          </a:p>
          <a:p>
            <a:r>
              <a:rPr lang="es-ES" b="1" u="sng" dirty="0" smtClean="0"/>
              <a:t>Joel </a:t>
            </a:r>
            <a:r>
              <a:rPr lang="es-ES" b="1" u="sng" dirty="0" err="1" smtClean="0"/>
              <a:t>Nazate</a:t>
            </a:r>
            <a:r>
              <a:rPr lang="es-ES" b="1" u="sng" dirty="0" smtClean="0"/>
              <a:t> y Byron </a:t>
            </a:r>
            <a:r>
              <a:rPr lang="es-ES" b="1" u="sng" dirty="0" err="1" smtClean="0"/>
              <a:t>Perez</a:t>
            </a:r>
            <a:endParaRPr lang="es-ES" b="1" u="sng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391573" y="3356991"/>
            <a:ext cx="4352410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u="sng" dirty="0" smtClean="0"/>
              <a:t>DEP. DE IGIENE Y SALUD</a:t>
            </a:r>
          </a:p>
          <a:p>
            <a:r>
              <a:rPr lang="es-ES" dirty="0" smtClean="0"/>
              <a:t>Luis Castillo, </a:t>
            </a:r>
            <a:r>
              <a:rPr lang="es-ES" dirty="0" err="1" smtClean="0"/>
              <a:t>Yulissa</a:t>
            </a:r>
            <a:r>
              <a:rPr lang="es-ES" dirty="0" smtClean="0"/>
              <a:t> </a:t>
            </a:r>
            <a:r>
              <a:rPr lang="es-ES" dirty="0" err="1" smtClean="0"/>
              <a:t>Cuases</a:t>
            </a:r>
            <a:r>
              <a:rPr lang="es-ES" dirty="0" smtClean="0"/>
              <a:t> ,Amanda </a:t>
            </a:r>
            <a:r>
              <a:rPr lang="es-ES" dirty="0" err="1" smtClean="0"/>
              <a:t>cuaspud</a:t>
            </a:r>
            <a:endParaRPr lang="es-ES" dirty="0" smtClean="0"/>
          </a:p>
          <a:p>
            <a:r>
              <a:rPr lang="es-ES" dirty="0" err="1" smtClean="0"/>
              <a:t>Jhonatan</a:t>
            </a:r>
            <a:r>
              <a:rPr lang="es-ES" dirty="0" smtClean="0"/>
              <a:t> Mensa , </a:t>
            </a:r>
            <a:r>
              <a:rPr lang="es-ES" dirty="0" err="1" smtClean="0"/>
              <a:t>Sbastian</a:t>
            </a:r>
            <a:r>
              <a:rPr lang="es-ES" dirty="0" smtClean="0"/>
              <a:t> Navarrete , Paul</a:t>
            </a:r>
          </a:p>
          <a:p>
            <a:r>
              <a:rPr lang="es-ES" dirty="0" smtClean="0"/>
              <a:t>Nicaragua, </a:t>
            </a:r>
            <a:r>
              <a:rPr lang="es-ES" dirty="0" err="1" smtClean="0"/>
              <a:t>Jhonatan</a:t>
            </a:r>
            <a:r>
              <a:rPr lang="es-ES" dirty="0" smtClean="0"/>
              <a:t> </a:t>
            </a:r>
            <a:r>
              <a:rPr lang="es-ES" dirty="0" err="1" smtClean="0"/>
              <a:t>Saqui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23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</TotalTime>
  <Words>58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Paja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</cp:revision>
  <dcterms:created xsi:type="dcterms:W3CDTF">2016-12-13T21:31:45Z</dcterms:created>
  <dcterms:modified xsi:type="dcterms:W3CDTF">2016-12-13T21:51:46Z</dcterms:modified>
</cp:coreProperties>
</file>