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AC7C-BEF0-4203-B80A-49033143D8EE}" type="datetimeFigureOut">
              <a:rPr lang="es-ES" smtClean="0"/>
              <a:pPr/>
              <a:t>20/02/2017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3832-7DAF-42A7-939A-7B63A8E66AB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AC7C-BEF0-4203-B80A-49033143D8EE}" type="datetimeFigureOut">
              <a:rPr lang="es-ES" smtClean="0"/>
              <a:pPr/>
              <a:t>20/02/2017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3832-7DAF-42A7-939A-7B63A8E66AB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AC7C-BEF0-4203-B80A-49033143D8EE}" type="datetimeFigureOut">
              <a:rPr lang="es-ES" smtClean="0"/>
              <a:pPr/>
              <a:t>20/02/2017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3832-7DAF-42A7-939A-7B63A8E66AB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AC7C-BEF0-4203-B80A-49033143D8EE}" type="datetimeFigureOut">
              <a:rPr lang="es-ES" smtClean="0"/>
              <a:pPr/>
              <a:t>20/02/2017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3832-7DAF-42A7-939A-7B63A8E66AB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AC7C-BEF0-4203-B80A-49033143D8EE}" type="datetimeFigureOut">
              <a:rPr lang="es-ES" smtClean="0"/>
              <a:pPr/>
              <a:t>20/02/2017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3832-7DAF-42A7-939A-7B63A8E66AB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AC7C-BEF0-4203-B80A-49033143D8EE}" type="datetimeFigureOut">
              <a:rPr lang="es-ES" smtClean="0"/>
              <a:pPr/>
              <a:t>20/02/2017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3832-7DAF-42A7-939A-7B63A8E66AB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AC7C-BEF0-4203-B80A-49033143D8EE}" type="datetimeFigureOut">
              <a:rPr lang="es-ES" smtClean="0"/>
              <a:pPr/>
              <a:t>20/02/2017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3832-7DAF-42A7-939A-7B63A8E66AB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AC7C-BEF0-4203-B80A-49033143D8EE}" type="datetimeFigureOut">
              <a:rPr lang="es-ES" smtClean="0"/>
              <a:pPr/>
              <a:t>20/02/2017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3832-7DAF-42A7-939A-7B63A8E66AB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AC7C-BEF0-4203-B80A-49033143D8EE}" type="datetimeFigureOut">
              <a:rPr lang="es-ES" smtClean="0"/>
              <a:pPr/>
              <a:t>20/02/2017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3832-7DAF-42A7-939A-7B63A8E66AB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AC7C-BEF0-4203-B80A-49033143D8EE}" type="datetimeFigureOut">
              <a:rPr lang="es-ES" smtClean="0"/>
              <a:pPr/>
              <a:t>20/02/2017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3832-7DAF-42A7-939A-7B63A8E66AB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AC7C-BEF0-4203-B80A-49033143D8EE}" type="datetimeFigureOut">
              <a:rPr lang="es-ES" smtClean="0"/>
              <a:pPr/>
              <a:t>20/02/2017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3832-7DAF-42A7-939A-7B63A8E66AB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8AC7C-BEF0-4203-B80A-49033143D8EE}" type="datetimeFigureOut">
              <a:rPr lang="es-ES" smtClean="0"/>
              <a:pPr/>
              <a:t>20/02/2017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33832-7DAF-42A7-939A-7B63A8E66AB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Dulce </a:t>
            </a:r>
            <a:r>
              <a:rPr lang="es-ES" dirty="0" smtClean="0"/>
              <a:t>de </a:t>
            </a:r>
            <a:r>
              <a:rPr lang="es-ES" dirty="0" smtClean="0"/>
              <a:t>Manzana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000100" y="5786454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/>
              <a:t>Unidad 2.50 €</a:t>
            </a:r>
            <a:endParaRPr lang="es-ES" sz="4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5286380" y="1785926"/>
            <a:ext cx="292895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Es un postre , confitura de manzana dulce .</a:t>
            </a:r>
          </a:p>
          <a:p>
            <a:r>
              <a:rPr lang="es-ES" sz="3600" dirty="0" smtClean="0"/>
              <a:t>Es un producto muy común en Asturias</a:t>
            </a:r>
          </a:p>
          <a:p>
            <a:endParaRPr lang="es-ES" dirty="0" smtClean="0"/>
          </a:p>
        </p:txBody>
      </p:sp>
      <p:sp>
        <p:nvSpPr>
          <p:cNvPr id="10" name="9 CuadroTexto"/>
          <p:cNvSpPr txBox="1"/>
          <p:nvPr/>
        </p:nvSpPr>
        <p:spPr>
          <a:xfrm>
            <a:off x="285720" y="35716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R001</a:t>
            </a:r>
            <a:endParaRPr lang="es-ES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1266" name="Picture 2" descr="Resultado de imagen de dulce de manzana colloten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4554488" cy="3677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Suspiros de escanda ecológicos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2890664" cy="4349080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Pastas artesanas elaboradas con harina de escanda de forma </a:t>
            </a:r>
            <a:r>
              <a:rPr lang="es-ES" dirty="0" err="1" smtClean="0"/>
              <a:t>ecologica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5,50€ (IVA incluido)</a:t>
            </a:r>
            <a:endParaRPr lang="es-ES" dirty="0"/>
          </a:p>
        </p:txBody>
      </p:sp>
      <p:pic>
        <p:nvPicPr>
          <p:cNvPr id="5" name="4 Imagen" descr="descarga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1772816"/>
            <a:ext cx="4383931" cy="4383931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51520" y="332656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R010</a:t>
            </a:r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4786314" cy="1500174"/>
          </a:xfrm>
        </p:spPr>
        <p:txBody>
          <a:bodyPr>
            <a:normAutofit/>
          </a:bodyPr>
          <a:lstStyle/>
          <a:p>
            <a:r>
              <a:rPr lang="es-ES" dirty="0" smtClean="0"/>
              <a:t>Fabes al vacio (legumbres)</a:t>
            </a:r>
            <a:endParaRPr lang="es-ES" dirty="0"/>
          </a:p>
        </p:txBody>
      </p:sp>
      <p:pic>
        <p:nvPicPr>
          <p:cNvPr id="4" name="3 Imagen" descr="fabas al vac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00174"/>
            <a:ext cx="4818265" cy="321468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715008" y="1500174"/>
            <a:ext cx="30003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Las fabes </a:t>
            </a:r>
            <a:r>
              <a:rPr lang="es-ES" sz="2800" dirty="0" err="1" smtClean="0"/>
              <a:t>estan</a:t>
            </a:r>
            <a:r>
              <a:rPr lang="es-ES" sz="2800" dirty="0" smtClean="0"/>
              <a:t> constituidas por el compango </a:t>
            </a:r>
            <a:r>
              <a:rPr lang="es-ES" sz="2800" dirty="0" err="1" smtClean="0"/>
              <a:t>morcilla,chorizo</a:t>
            </a:r>
            <a:r>
              <a:rPr lang="es-ES" sz="2800" dirty="0" smtClean="0"/>
              <a:t>…</a:t>
            </a:r>
          </a:p>
          <a:p>
            <a:r>
              <a:rPr lang="es-ES" sz="2800" dirty="0" smtClean="0"/>
              <a:t>Es un producto muy </a:t>
            </a:r>
            <a:r>
              <a:rPr lang="es-ES" sz="2800" dirty="0" err="1" smtClean="0"/>
              <a:t>comun</a:t>
            </a:r>
            <a:r>
              <a:rPr lang="es-ES" sz="2800" dirty="0" smtClean="0"/>
              <a:t> en </a:t>
            </a:r>
            <a:r>
              <a:rPr lang="es-ES" sz="2800" dirty="0" err="1" smtClean="0"/>
              <a:t>asturias</a:t>
            </a:r>
            <a:r>
              <a:rPr lang="es-ES" sz="2800" dirty="0" smtClean="0"/>
              <a:t>. </a:t>
            </a:r>
            <a:r>
              <a:rPr lang="es-ES" sz="2800" dirty="0" err="1" smtClean="0"/>
              <a:t>Vinen</a:t>
            </a:r>
            <a:r>
              <a:rPr lang="es-ES" sz="2800" dirty="0" smtClean="0"/>
              <a:t> al vacio.</a:t>
            </a:r>
            <a:endParaRPr lang="es-ES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928662" y="4714884"/>
            <a:ext cx="6357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smtClean="0"/>
              <a:t>1 KG      7€</a:t>
            </a:r>
            <a:endParaRPr lang="es-ES" sz="7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715008" y="571501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001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251520" y="260648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R011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CALLOS CON JAMÓN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s-ES" sz="2000" dirty="0" smtClean="0"/>
              <a:t>LOS </a:t>
            </a:r>
            <a:r>
              <a:rPr lang="es-ES" sz="2000" dirty="0" smtClean="0"/>
              <a:t>CALLOS CON JAMON SON EL TRADICIONAL PLATO </a:t>
            </a:r>
          </a:p>
          <a:p>
            <a:pPr algn="ctr">
              <a:buNone/>
            </a:pPr>
            <a:r>
              <a:rPr lang="es-ES" sz="2000" dirty="0" smtClean="0"/>
              <a:t>ASTURIANO A BASE DE </a:t>
            </a:r>
          </a:p>
          <a:p>
            <a:pPr algn="ctr">
              <a:buNone/>
            </a:pPr>
            <a:r>
              <a:rPr lang="es-ES" sz="2000" dirty="0" smtClean="0"/>
              <a:t>CALLOS , TERNERA Y GUISADOS CON JAMON</a:t>
            </a:r>
          </a:p>
          <a:p>
            <a:pPr algn="ctr">
              <a:buNone/>
            </a:pPr>
            <a:endParaRPr lang="es-ES" sz="2400" dirty="0" smtClean="0"/>
          </a:p>
          <a:p>
            <a:pPr>
              <a:buNone/>
            </a:pPr>
            <a:r>
              <a:rPr lang="es-ES" sz="2400" dirty="0" smtClean="0"/>
              <a:t>LATA DE 1,900</a:t>
            </a:r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r>
              <a:rPr lang="es-ES" sz="2400" dirty="0" smtClean="0"/>
              <a:t>PRECIO: 3,40( IVA INCLUIDO)</a:t>
            </a:r>
          </a:p>
        </p:txBody>
      </p:sp>
      <p:pic>
        <p:nvPicPr>
          <p:cNvPr id="5" name="4 Marcador de contenido" descr="hosteleriaCallosJamon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88506" y="2492896"/>
            <a:ext cx="3231966" cy="2952328"/>
          </a:xfrm>
        </p:spPr>
      </p:pic>
      <p:sp>
        <p:nvSpPr>
          <p:cNvPr id="7" name="6 CuadroTexto"/>
          <p:cNvSpPr txBox="1"/>
          <p:nvPr/>
        </p:nvSpPr>
        <p:spPr>
          <a:xfrm>
            <a:off x="899592" y="692696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R002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ARROZ CON LECHE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ES" sz="2400" dirty="0" smtClean="0"/>
              <a:t>Delicioso </a:t>
            </a:r>
            <a:r>
              <a:rPr lang="es-ES" sz="2400" dirty="0" smtClean="0"/>
              <a:t>arroz con leche con la mejor leche fresca de todo Asturias azúcar , arroz , anís , </a:t>
            </a:r>
            <a:r>
              <a:rPr lang="es-ES" sz="2400" dirty="0" err="1" smtClean="0"/>
              <a:t>canela,limón</a:t>
            </a:r>
            <a:r>
              <a:rPr lang="es-ES" sz="2400" dirty="0" smtClean="0"/>
              <a:t> y sal</a:t>
            </a:r>
          </a:p>
          <a:p>
            <a:pPr algn="ctr">
              <a:buNone/>
            </a:pPr>
            <a:endParaRPr lang="es-ES" sz="2400" dirty="0" smtClean="0"/>
          </a:p>
          <a:p>
            <a:pPr>
              <a:buNone/>
            </a:pPr>
            <a:r>
              <a:rPr lang="es-ES" sz="2400" dirty="0" smtClean="0"/>
              <a:t>Lata de 200g</a:t>
            </a:r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r>
              <a:rPr lang="es-ES" sz="2400" dirty="0" smtClean="0"/>
              <a:t>PRECIO:1,65(IVA INCLUIDO)</a:t>
            </a:r>
            <a:endParaRPr lang="es-ES" sz="2400" dirty="0"/>
          </a:p>
        </p:txBody>
      </p:sp>
      <p:pic>
        <p:nvPicPr>
          <p:cNvPr id="5" name="4 Marcador de contenido" descr="vghkrft``a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52084"/>
            <a:ext cx="4038600" cy="3222195"/>
          </a:xfrm>
        </p:spPr>
      </p:pic>
      <p:sp>
        <p:nvSpPr>
          <p:cNvPr id="6" name="5 CuadroTexto"/>
          <p:cNvSpPr txBox="1"/>
          <p:nvPr/>
        </p:nvSpPr>
        <p:spPr>
          <a:xfrm>
            <a:off x="683568" y="620688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R003</a:t>
            </a:r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Mermelada de melocotón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s-ES" sz="2400" dirty="0" smtClean="0"/>
              <a:t>Mermelada </a:t>
            </a:r>
            <a:r>
              <a:rPr lang="es-ES" sz="2400" dirty="0" smtClean="0"/>
              <a:t>elaborada con el mejor pescu de Asturias que es un melocotón pequeño autóctono  </a:t>
            </a:r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r>
              <a:rPr lang="es-ES" sz="2400" dirty="0" smtClean="0"/>
              <a:t>Bote de 325 g</a:t>
            </a:r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r>
              <a:rPr lang="es-ES" sz="2400" dirty="0" smtClean="0"/>
              <a:t>Precio:3,25</a:t>
            </a:r>
            <a:endParaRPr lang="es-ES" sz="2400" dirty="0"/>
          </a:p>
        </p:txBody>
      </p:sp>
      <p:pic>
        <p:nvPicPr>
          <p:cNvPr id="5" name="4 Marcador de contenido" descr="Sgysgqcwdcfw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  <p:sp>
        <p:nvSpPr>
          <p:cNvPr id="6" name="5 CuadroTexto"/>
          <p:cNvSpPr txBox="1"/>
          <p:nvPr/>
        </p:nvSpPr>
        <p:spPr>
          <a:xfrm>
            <a:off x="539552" y="692696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R004</a:t>
            </a:r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/>
              <a:t>Paté de cabracho(100g.)</a:t>
            </a:r>
            <a:endParaRPr lang="es-ES" dirty="0"/>
          </a:p>
        </p:txBody>
      </p:sp>
      <p:sp>
        <p:nvSpPr>
          <p:cNvPr id="10243" name="AutoShape 2" descr="Resultado de imagen de pate de cabracho tierra astu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44" name="AutoShape 4" descr="Resultado de imagen de pate de cabracho tierra astu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0245" name="Picture 6" descr="Resultado de imagen de pate de cabracho tierra ast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714500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6 CuadroTexto"/>
          <p:cNvSpPr txBox="1">
            <a:spLocks noChangeArrowheads="1"/>
          </p:cNvSpPr>
          <p:nvPr/>
        </p:nvSpPr>
        <p:spPr bwMode="auto">
          <a:xfrm>
            <a:off x="6072188" y="1785938"/>
            <a:ext cx="24288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/>
              <a:t>El famoso y delicioso paté de cabracho de Asturias, elaborado para "Tierra Astur" de forma artesanal. Se trata de un paté de textura suave, con un inconfundible sabor marino que dará a su mesa un toque de sofisticación. 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PRECIO:2,65 I.V.A incluido</a:t>
            </a:r>
          </a:p>
          <a:p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611560" y="836712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R005</a:t>
            </a: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dirty="0" smtClean="0"/>
              <a:t>Taza ¿Asturias o trabajas?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11267" name="Picture 2" descr="Taza ¿Asturias o trabajas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00025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5572125" y="1714500"/>
            <a:ext cx="292893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/>
              <a:t>Taza con logotipo asturiano. Echa de </a:t>
            </a:r>
            <a:r>
              <a:rPr lang="es-ES" dirty="0" err="1"/>
              <a:t>ceramica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Precio:9,00 I.V.A incluido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539552" y="620688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R006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1563" y="1071563"/>
            <a:ext cx="7467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6000" dirty="0" smtClean="0"/>
              <a:t/>
            </a:r>
            <a:br>
              <a:rPr lang="es-ES" sz="6000" dirty="0" smtClean="0"/>
            </a:br>
            <a:r>
              <a:rPr lang="es-ES" sz="6000" dirty="0" smtClean="0"/>
              <a:t/>
            </a:r>
            <a:br>
              <a:rPr lang="es-ES" sz="6000" dirty="0" smtClean="0"/>
            </a:br>
            <a:r>
              <a:rPr lang="es-ES" sz="6000" dirty="0" smtClean="0"/>
              <a:t>Cerdo </a:t>
            </a:r>
            <a:r>
              <a:rPr lang="es-ES" sz="6000" dirty="0" err="1" smtClean="0"/>
              <a:t>asturcelta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Guisado a la Sidra (tarro 240gr.)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12291" name="Picture 4" descr="Resultado de imagen de cerdo asturcelta 240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2214563"/>
            <a:ext cx="32861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4 CuadroTexto"/>
          <p:cNvSpPr txBox="1">
            <a:spLocks noChangeArrowheads="1"/>
          </p:cNvSpPr>
          <p:nvPr/>
        </p:nvSpPr>
        <p:spPr bwMode="auto">
          <a:xfrm>
            <a:off x="6643688" y="2786063"/>
            <a:ext cx="21621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/>
              <a:t>•Sin conservantes. </a:t>
            </a:r>
          </a:p>
          <a:p>
            <a:r>
              <a:rPr lang="es-ES" dirty="0"/>
              <a:t>•Sin gluten.</a:t>
            </a:r>
          </a:p>
          <a:p>
            <a:r>
              <a:rPr lang="es-ES" dirty="0"/>
              <a:t> •Sin hueso.</a:t>
            </a:r>
          </a:p>
          <a:p>
            <a:r>
              <a:rPr lang="es-ES" dirty="0"/>
              <a:t>Precio:2,50 I.V.A incluido</a:t>
            </a:r>
          </a:p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560" y="764704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R007</a:t>
            </a:r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SUSPIROS DEL NALON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57158" y="1643050"/>
            <a:ext cx="4071966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s-ES" dirty="0" smtClean="0"/>
          </a:p>
          <a:p>
            <a:pPr algn="ctr">
              <a:buNone/>
            </a:pPr>
            <a:r>
              <a:rPr lang="es-ES" sz="2400" dirty="0" smtClean="0"/>
              <a:t>Deliciosas pastas caseras echas a mano  con harina de trigo , huevo, mantequilla azúcar como manda la tradición ASTURIANA</a:t>
            </a:r>
          </a:p>
          <a:p>
            <a:pPr algn="ctr">
              <a:buNone/>
            </a:pPr>
            <a:endParaRPr lang="es-ES" sz="2400" dirty="0" smtClean="0"/>
          </a:p>
          <a:p>
            <a:pPr>
              <a:buNone/>
            </a:pPr>
            <a:r>
              <a:rPr lang="es-ES" sz="2400" dirty="0" smtClean="0"/>
              <a:t>CAJA DE 600 g</a:t>
            </a:r>
          </a:p>
          <a:p>
            <a:pPr>
              <a:buNone/>
            </a:pPr>
            <a:endParaRPr lang="es-ES" sz="2000" dirty="0" smtClean="0"/>
          </a:p>
          <a:p>
            <a:pPr>
              <a:buNone/>
            </a:pPr>
            <a:endParaRPr lang="es-ES" sz="2000" dirty="0" smtClean="0"/>
          </a:p>
          <a:p>
            <a:pPr>
              <a:buNone/>
            </a:pPr>
            <a:r>
              <a:rPr lang="es-ES" sz="2400" dirty="0" smtClean="0"/>
              <a:t>PRECIO: 4,30(IVA INCLUIDO)</a:t>
            </a:r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7" name="6 Marcador de contenido" descr="suspiros-del-nal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  <p:sp>
        <p:nvSpPr>
          <p:cNvPr id="5" name="4 CuadroTexto"/>
          <p:cNvSpPr txBox="1"/>
          <p:nvPr/>
        </p:nvSpPr>
        <p:spPr>
          <a:xfrm>
            <a:off x="179512" y="476672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R008</a:t>
            </a:r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MERLITONES ALMENDRADOS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3754760" cy="4205063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Delicioso dulce artesano elaborado con harina de trigo, </a:t>
            </a:r>
            <a:r>
              <a:rPr lang="es-ES" dirty="0" err="1" smtClean="0"/>
              <a:t>azucar</a:t>
            </a:r>
            <a:r>
              <a:rPr lang="es-ES" dirty="0" smtClean="0"/>
              <a:t> molida, </a:t>
            </a:r>
            <a:r>
              <a:rPr lang="es-ES" dirty="0" err="1" smtClean="0"/>
              <a:t>azucar</a:t>
            </a:r>
            <a:r>
              <a:rPr lang="es-ES" dirty="0" smtClean="0"/>
              <a:t> invertida, almendra y huevo liquido</a:t>
            </a:r>
          </a:p>
          <a:p>
            <a:pPr>
              <a:buNone/>
            </a:pPr>
            <a:r>
              <a:rPr lang="es-ES" dirty="0" smtClean="0"/>
              <a:t>Precio: 3,50€ (IVA INCLUIDO)</a:t>
            </a:r>
          </a:p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1026" name="AutoShape 2" descr="Resultado de imagen de merlitones almendr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6 Imagen" descr="descar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916832"/>
            <a:ext cx="4248472" cy="4248472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251520" y="476672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R009</a:t>
            </a:r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312</Words>
  <Application>Microsoft Office PowerPoint</Application>
  <PresentationFormat>Presentación en pantalla (4:3)</PresentationFormat>
  <Paragraphs>82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Dulce de Manzana </vt:lpstr>
      <vt:lpstr>CALLOS CON JAMÓN</vt:lpstr>
      <vt:lpstr>ARROZ CON LECHE</vt:lpstr>
      <vt:lpstr>Mermelada de melocotón</vt:lpstr>
      <vt:lpstr>Paté de cabracho(100g.)</vt:lpstr>
      <vt:lpstr>Taza ¿Asturias o trabajas? </vt:lpstr>
      <vt:lpstr>  Cerdo asturcelta Guisado a la Sidra (tarro 240gr.) </vt:lpstr>
      <vt:lpstr>SUSPIROS DEL NALON</vt:lpstr>
      <vt:lpstr>MERLITONES ALMENDRADOS </vt:lpstr>
      <vt:lpstr>Suspiros de escanda ecológicos</vt:lpstr>
      <vt:lpstr>Fabes al vacio (legumbres)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Membrillo de Manzana</dc:title>
  <dc:creator>Alumno</dc:creator>
  <cp:lastModifiedBy>Alumno</cp:lastModifiedBy>
  <cp:revision>4</cp:revision>
  <dcterms:created xsi:type="dcterms:W3CDTF">2017-02-20T07:47:04Z</dcterms:created>
  <dcterms:modified xsi:type="dcterms:W3CDTF">2017-02-20T08:22:42Z</dcterms:modified>
</cp:coreProperties>
</file>