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1E306-3576-400F-BFA5-640ED1398E81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F269-5E28-4748-92F8-829DA7B16D1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 LCKGIGIA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Presidente: Rubén Soto</a:t>
            </a:r>
          </a:p>
          <a:p>
            <a:r>
              <a:rPr lang="es-ES" dirty="0" smtClean="0"/>
              <a:t>Secretario: Jordan Grandilla</a:t>
            </a:r>
          </a:p>
          <a:p>
            <a:r>
              <a:rPr lang="es-ES" dirty="0" smtClean="0"/>
              <a:t>Resto de miembros:</a:t>
            </a:r>
          </a:p>
          <a:p>
            <a:r>
              <a:rPr lang="es-ES" dirty="0" smtClean="0"/>
              <a:t>Alba Ordoñez</a:t>
            </a:r>
          </a:p>
          <a:p>
            <a:r>
              <a:rPr lang="es-ES" dirty="0" smtClean="0"/>
              <a:t>Christian González</a:t>
            </a:r>
          </a:p>
          <a:p>
            <a:r>
              <a:rPr lang="es-ES" dirty="0" smtClean="0"/>
              <a:t>Herminio Sánchez</a:t>
            </a:r>
          </a:p>
          <a:p>
            <a:r>
              <a:rPr lang="es-ES" dirty="0" err="1" smtClean="0"/>
              <a:t>Talia</a:t>
            </a:r>
            <a:r>
              <a:rPr lang="es-ES" dirty="0" smtClean="0"/>
              <a:t> Carvajal</a:t>
            </a:r>
          </a:p>
          <a:p>
            <a:r>
              <a:rPr lang="es-ES" dirty="0" smtClean="0"/>
              <a:t>Cristian Cuervo</a:t>
            </a:r>
          </a:p>
          <a:p>
            <a:r>
              <a:rPr lang="es-ES" dirty="0" err="1" smtClean="0"/>
              <a:t>Aaron</a:t>
            </a:r>
            <a:r>
              <a:rPr lang="es-ES" dirty="0" smtClean="0"/>
              <a:t> Fernández</a:t>
            </a:r>
          </a:p>
          <a:p>
            <a:r>
              <a:rPr lang="es-ES" dirty="0" smtClean="0"/>
              <a:t>Eva </a:t>
            </a:r>
            <a:r>
              <a:rPr lang="es-ES" dirty="0" err="1" smtClean="0"/>
              <a:t>Bueres</a:t>
            </a:r>
            <a:endParaRPr lang="es-ES" dirty="0" smtClean="0"/>
          </a:p>
          <a:p>
            <a:r>
              <a:rPr lang="es-ES" dirty="0" err="1" smtClean="0"/>
              <a:t>Bramdom</a:t>
            </a:r>
            <a:r>
              <a:rPr lang="es-ES" dirty="0" smtClean="0"/>
              <a:t> Castro</a:t>
            </a:r>
          </a:p>
          <a:p>
            <a:r>
              <a:rPr lang="es-ES" dirty="0" smtClean="0"/>
              <a:t>Inés Álvarez</a:t>
            </a:r>
          </a:p>
          <a:p>
            <a:endParaRPr lang="es-ES" dirty="0"/>
          </a:p>
        </p:txBody>
      </p:sp>
      <p:pic>
        <p:nvPicPr>
          <p:cNvPr id="6" name="5 Imagen" descr="IMG_3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14488"/>
            <a:ext cx="3929090" cy="3587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TAPÓN PARA ESCALCIAR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1€ Por unidad.</a:t>
            </a:r>
            <a:endParaRPr lang="es-ES" sz="2400" dirty="0" smtClean="0"/>
          </a:p>
          <a:p>
            <a:r>
              <a:rPr lang="es-ES" sz="2400" dirty="0" smtClean="0"/>
              <a:t>IVA Incluido.</a:t>
            </a:r>
          </a:p>
          <a:p>
            <a:r>
              <a:rPr lang="es-ES" sz="2400" dirty="0" smtClean="0"/>
              <a:t>Transporte no incluido.</a:t>
            </a:r>
          </a:p>
          <a:p>
            <a:r>
              <a:rPr lang="es-ES" sz="2400" dirty="0" smtClean="0"/>
              <a:t>Ref:009</a:t>
            </a:r>
          </a:p>
        </p:txBody>
      </p:sp>
      <p:pic>
        <p:nvPicPr>
          <p:cNvPr id="4" name="Picture 2" descr="C:\Users\Alumno\Downloads\escanciador-tapon-si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392909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 DE BOSQUE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Bote de plástico de 150 grs.</a:t>
            </a:r>
          </a:p>
          <a:p>
            <a:r>
              <a:rPr lang="es-ES" sz="2400" dirty="0" smtClean="0"/>
              <a:t>5€</a:t>
            </a:r>
          </a:p>
          <a:p>
            <a:r>
              <a:rPr lang="es-ES" sz="2400" dirty="0" smtClean="0"/>
              <a:t>IVA Incluido.</a:t>
            </a:r>
          </a:p>
          <a:p>
            <a:r>
              <a:rPr lang="es-ES" sz="2400" dirty="0" smtClean="0"/>
              <a:t>Transporte no incluido.</a:t>
            </a:r>
          </a:p>
          <a:p>
            <a:r>
              <a:rPr lang="es-ES" sz="2400" dirty="0" smtClean="0"/>
              <a:t>Ref:010</a:t>
            </a:r>
            <a:endParaRPr lang="es-ES" sz="2400" dirty="0"/>
          </a:p>
        </p:txBody>
      </p:sp>
      <p:pic>
        <p:nvPicPr>
          <p:cNvPr id="4" name="Picture 2" descr="C:\Users\Alumno\Downloads\miel-bosque-astur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428868"/>
            <a:ext cx="2695572" cy="2695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LLAVEROS E IMANES ASTURIANOS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La unidad a 2,50 €</a:t>
            </a:r>
          </a:p>
          <a:p>
            <a:r>
              <a:rPr lang="es-ES" sz="2400" dirty="0" smtClean="0"/>
              <a:t>IVA Incluido.</a:t>
            </a:r>
          </a:p>
          <a:p>
            <a:r>
              <a:rPr lang="es-ES" sz="2400" dirty="0" smtClean="0"/>
              <a:t>Transporte no incluido.</a:t>
            </a:r>
          </a:p>
          <a:p>
            <a:r>
              <a:rPr lang="es-ES" sz="2400" dirty="0" smtClean="0"/>
              <a:t>Ref:011</a:t>
            </a:r>
            <a:endParaRPr lang="es-ES" sz="2400" dirty="0"/>
          </a:p>
        </p:txBody>
      </p:sp>
      <p:pic>
        <p:nvPicPr>
          <p:cNvPr id="4" name="3 Imagen" descr="-jol-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857364"/>
            <a:ext cx="285752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DULCE ARTESANO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Dulce artesano de membrillo sin azúcar añadido.</a:t>
            </a:r>
          </a:p>
          <a:p>
            <a:r>
              <a:rPr lang="es-ES" sz="2400" dirty="0" smtClean="0"/>
              <a:t>400 grs.</a:t>
            </a:r>
          </a:p>
          <a:p>
            <a:r>
              <a:rPr lang="es-ES" sz="2400" dirty="0" smtClean="0"/>
              <a:t>3€</a:t>
            </a:r>
          </a:p>
          <a:p>
            <a:r>
              <a:rPr lang="es-ES" sz="2400" dirty="0" smtClean="0"/>
              <a:t>IVA incluido</a:t>
            </a:r>
          </a:p>
          <a:p>
            <a:r>
              <a:rPr lang="es-ES" sz="2400" dirty="0" smtClean="0"/>
              <a:t>Transporte no incluido</a:t>
            </a:r>
          </a:p>
          <a:p>
            <a:r>
              <a:rPr lang="es-ES" sz="2400" dirty="0" smtClean="0"/>
              <a:t>Ref:001</a:t>
            </a:r>
            <a:endParaRPr lang="es-ES" sz="2400" dirty="0"/>
          </a:p>
        </p:txBody>
      </p:sp>
      <p:pic>
        <p:nvPicPr>
          <p:cNvPr id="4" name="Picture 2" descr="Resultado de imagen de dulce artesano de membrillo sin azuc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500306"/>
            <a:ext cx="2857520" cy="2465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DULCE ARTESANO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Dulce artesano de membrillo con nueces.</a:t>
            </a:r>
          </a:p>
          <a:p>
            <a:r>
              <a:rPr lang="es-ES" sz="2400" dirty="0" smtClean="0"/>
              <a:t>590 grs.</a:t>
            </a:r>
          </a:p>
          <a:p>
            <a:r>
              <a:rPr lang="es-ES" sz="2400" dirty="0" smtClean="0"/>
              <a:t>3,20€</a:t>
            </a:r>
          </a:p>
          <a:p>
            <a:r>
              <a:rPr lang="es-ES" sz="2400" dirty="0" smtClean="0"/>
              <a:t>IVA Incluido</a:t>
            </a:r>
          </a:p>
          <a:p>
            <a:r>
              <a:rPr lang="es-ES" sz="2400" dirty="0" smtClean="0"/>
              <a:t>Transporte no incluido</a:t>
            </a:r>
          </a:p>
          <a:p>
            <a:r>
              <a:rPr lang="es-ES" sz="2400" dirty="0" smtClean="0"/>
              <a:t>Ref:002</a:t>
            </a:r>
            <a:endParaRPr lang="es-ES" sz="2400" dirty="0"/>
          </a:p>
        </p:txBody>
      </p:sp>
      <p:pic>
        <p:nvPicPr>
          <p:cNvPr id="4" name="Picture 2" descr="Resultado de imagen de dulce artesano de membrillo con nue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3748114" cy="2462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DULCE ARTESANO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Dulce artesano de membrillo con trozos de frutas.</a:t>
            </a:r>
          </a:p>
          <a:p>
            <a:r>
              <a:rPr lang="es-ES" sz="2400" dirty="0" smtClean="0"/>
              <a:t>590 grs.</a:t>
            </a:r>
          </a:p>
          <a:p>
            <a:r>
              <a:rPr lang="es-ES" sz="2400" dirty="0" smtClean="0"/>
              <a:t>3€</a:t>
            </a:r>
          </a:p>
          <a:p>
            <a:r>
              <a:rPr lang="es-ES" sz="2400" dirty="0" smtClean="0"/>
              <a:t>IVA Incluido</a:t>
            </a:r>
          </a:p>
          <a:p>
            <a:r>
              <a:rPr lang="es-ES" sz="2400" dirty="0" smtClean="0"/>
              <a:t>Transporte no incluido</a:t>
            </a:r>
          </a:p>
          <a:p>
            <a:r>
              <a:rPr lang="es-ES" sz="2400" dirty="0" smtClean="0"/>
              <a:t>Ref:003</a:t>
            </a:r>
            <a:endParaRPr lang="es-ES" sz="2400" dirty="0"/>
          </a:p>
        </p:txBody>
      </p:sp>
      <p:pic>
        <p:nvPicPr>
          <p:cNvPr id="4" name="Picture 2" descr="Resultado de imagen de fotos de membrillo empaquet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500306"/>
            <a:ext cx="300037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EMBUTIDO DE JABALÍ AL CABRALES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Salchichón curado con carne de jabalí y el mejor queso cabrales.</a:t>
            </a:r>
          </a:p>
          <a:p>
            <a:r>
              <a:rPr lang="es-ES" dirty="0" smtClean="0"/>
              <a:t>7€</a:t>
            </a:r>
          </a:p>
          <a:p>
            <a:r>
              <a:rPr lang="es-ES" dirty="0" smtClean="0"/>
              <a:t>IVA Incluido </a:t>
            </a:r>
          </a:p>
          <a:p>
            <a:r>
              <a:rPr lang="es-ES" dirty="0" smtClean="0"/>
              <a:t>Transporte no incluido</a:t>
            </a:r>
          </a:p>
          <a:p>
            <a:r>
              <a:rPr lang="es-ES" dirty="0" smtClean="0"/>
              <a:t>Ref:004</a:t>
            </a:r>
            <a:endParaRPr lang="es-ES" dirty="0"/>
          </a:p>
        </p:txBody>
      </p:sp>
      <p:pic>
        <p:nvPicPr>
          <p:cNvPr id="4" name="3 Imagen" descr="jaba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857496"/>
            <a:ext cx="2865131" cy="2541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VINAGRE DE MANZANA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Vinagre de manzana OSA.</a:t>
            </a:r>
          </a:p>
          <a:p>
            <a:r>
              <a:rPr lang="es-ES" dirty="0" smtClean="0"/>
              <a:t>1 L.</a:t>
            </a:r>
          </a:p>
          <a:p>
            <a:r>
              <a:rPr lang="es-ES" dirty="0" smtClean="0"/>
              <a:t>1,10€</a:t>
            </a:r>
          </a:p>
          <a:p>
            <a:r>
              <a:rPr lang="es-ES" dirty="0" smtClean="0"/>
              <a:t>IVA Incluido </a:t>
            </a:r>
          </a:p>
          <a:p>
            <a:r>
              <a:rPr lang="es-ES" dirty="0" smtClean="0"/>
              <a:t>Transporte no incluido</a:t>
            </a:r>
          </a:p>
          <a:p>
            <a:r>
              <a:rPr lang="es-ES" dirty="0" smtClean="0"/>
              <a:t>Ref:005</a:t>
            </a:r>
            <a:endParaRPr lang="es-ES" dirty="0"/>
          </a:p>
        </p:txBody>
      </p:sp>
      <p:pic>
        <p:nvPicPr>
          <p:cNvPr id="4" name="Picture 2" descr="Resultado de imagen de vinagre de manzana 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314327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COMPANGO PARA FABADAS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Se compone:</a:t>
            </a:r>
          </a:p>
          <a:p>
            <a:r>
              <a:rPr lang="es-ES" dirty="0" smtClean="0"/>
              <a:t>2 unidades de chorizos de Asturias</a:t>
            </a:r>
          </a:p>
          <a:p>
            <a:r>
              <a:rPr lang="es-ES" dirty="0" smtClean="0"/>
              <a:t>2 unidades de morcilla de Asturias</a:t>
            </a:r>
          </a:p>
          <a:p>
            <a:r>
              <a:rPr lang="es-ES" dirty="0" smtClean="0"/>
              <a:t>150 </a:t>
            </a:r>
            <a:r>
              <a:rPr lang="es-ES" dirty="0" err="1" smtClean="0"/>
              <a:t>grs</a:t>
            </a:r>
            <a:r>
              <a:rPr lang="es-ES" dirty="0" smtClean="0"/>
              <a:t> de panceta de cerdo</a:t>
            </a:r>
          </a:p>
          <a:p>
            <a:r>
              <a:rPr lang="es-ES" dirty="0" smtClean="0"/>
              <a:t>150 </a:t>
            </a:r>
            <a:r>
              <a:rPr lang="es-ES" dirty="0" err="1" smtClean="0"/>
              <a:t>grs</a:t>
            </a:r>
            <a:r>
              <a:rPr lang="es-ES" dirty="0" smtClean="0"/>
              <a:t> de tocino</a:t>
            </a:r>
          </a:p>
          <a:p>
            <a:r>
              <a:rPr lang="es-ES" dirty="0" smtClean="0"/>
              <a:t>Peso:750 grs.</a:t>
            </a:r>
          </a:p>
          <a:p>
            <a:endParaRPr lang="es-ES" dirty="0"/>
          </a:p>
          <a:p>
            <a:r>
              <a:rPr lang="es-ES" dirty="0" smtClean="0"/>
              <a:t>8€</a:t>
            </a:r>
          </a:p>
          <a:p>
            <a:r>
              <a:rPr lang="es-ES" dirty="0" smtClean="0"/>
              <a:t>IVA Incluido </a:t>
            </a:r>
          </a:p>
          <a:p>
            <a:r>
              <a:rPr lang="es-ES" dirty="0" smtClean="0"/>
              <a:t>Transporte no incluido</a:t>
            </a:r>
          </a:p>
          <a:p>
            <a:r>
              <a:rPr lang="es-ES" dirty="0" smtClean="0"/>
              <a:t>Ref:006</a:t>
            </a:r>
          </a:p>
        </p:txBody>
      </p:sp>
      <p:pic>
        <p:nvPicPr>
          <p:cNvPr id="4" name="Picture 2" descr="C:\Users\Alumno\Downloads\compango-parafab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35743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SALSA DE BOLETUS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Salsa gourmet elaborada con nata , mantequilla, sal y una de las </a:t>
            </a:r>
            <a:r>
              <a:rPr lang="es-ES" sz="2400" dirty="0" err="1" smtClean="0"/>
              <a:t>selas</a:t>
            </a:r>
            <a:r>
              <a:rPr lang="es-ES" sz="2400" dirty="0" smtClean="0"/>
              <a:t> de mayor sabor , la </a:t>
            </a:r>
            <a:r>
              <a:rPr lang="es-ES" sz="2400" dirty="0" err="1" smtClean="0"/>
              <a:t>boletus</a:t>
            </a:r>
            <a:r>
              <a:rPr lang="es-ES" sz="2400" dirty="0" smtClean="0"/>
              <a:t> </a:t>
            </a:r>
            <a:r>
              <a:rPr lang="es-ES" sz="2400" dirty="0" err="1" smtClean="0"/>
              <a:t>Edulis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Cantidad:310 ml.</a:t>
            </a:r>
          </a:p>
          <a:p>
            <a:r>
              <a:rPr lang="es-ES" sz="2400" dirty="0" smtClean="0"/>
              <a:t>3,50€</a:t>
            </a:r>
          </a:p>
          <a:p>
            <a:r>
              <a:rPr lang="es-ES" sz="2400" dirty="0" smtClean="0"/>
              <a:t>IVA Incluido</a:t>
            </a:r>
          </a:p>
          <a:p>
            <a:r>
              <a:rPr lang="es-ES" sz="2400" dirty="0" smtClean="0"/>
              <a:t>Transporte no incluido</a:t>
            </a:r>
          </a:p>
          <a:p>
            <a:r>
              <a:rPr lang="es-ES" sz="2400" dirty="0" smtClean="0"/>
              <a:t>Ref:007</a:t>
            </a:r>
            <a:endParaRPr lang="es-ES" sz="2400" dirty="0"/>
          </a:p>
        </p:txBody>
      </p:sp>
      <p:pic>
        <p:nvPicPr>
          <p:cNvPr id="4" name="Picture 3" descr="C:\Users\Alumno\Downloads\salsa-de-boletus-seleccion-gourmet-310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49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VASO DE SIDRA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Vaso de sidra Asturiano.</a:t>
            </a:r>
          </a:p>
          <a:p>
            <a:r>
              <a:rPr lang="es-ES" sz="2400" dirty="0" smtClean="0"/>
              <a:t>3€</a:t>
            </a:r>
          </a:p>
          <a:p>
            <a:r>
              <a:rPr lang="es-ES" sz="2400" dirty="0" smtClean="0"/>
              <a:t>IVA incluido </a:t>
            </a:r>
          </a:p>
          <a:p>
            <a:r>
              <a:rPr lang="es-ES" sz="2400" dirty="0" smtClean="0"/>
              <a:t>Transporte no incluido</a:t>
            </a:r>
          </a:p>
          <a:p>
            <a:r>
              <a:rPr lang="es-ES" sz="2400" dirty="0" smtClean="0"/>
              <a:t>Ref:008</a:t>
            </a:r>
            <a:endParaRPr lang="es-ES" sz="2400" dirty="0"/>
          </a:p>
        </p:txBody>
      </p:sp>
      <p:pic>
        <p:nvPicPr>
          <p:cNvPr id="4" name="Picture 2" descr="C:\Users\Alumno\Desktop\vaso-de-sidra-en-caja-de-car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428868"/>
            <a:ext cx="2660642" cy="266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281</Words>
  <Application>Microsoft Office PowerPoint</Application>
  <PresentationFormat>Presentación en pantalla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CATÁLOGO LCKGIGIA </vt:lpstr>
      <vt:lpstr>DULCE ARTESANO</vt:lpstr>
      <vt:lpstr> DULCE ARTESANO</vt:lpstr>
      <vt:lpstr>DULCE ARTESANO</vt:lpstr>
      <vt:lpstr>EMBUTIDO DE JABALÍ AL CABRALES</vt:lpstr>
      <vt:lpstr>VINAGRE DE MANZANA</vt:lpstr>
      <vt:lpstr>COMPANGO PARA FABADAS</vt:lpstr>
      <vt:lpstr>SALSA DE BOLETUS</vt:lpstr>
      <vt:lpstr>VASO DE SIDRA</vt:lpstr>
      <vt:lpstr>TAPÓN PARA ESCALCIAR</vt:lpstr>
      <vt:lpstr>MIEL DE BOSQUE</vt:lpstr>
      <vt:lpstr>LLAVEROS E IMANES ASTURIANOS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</cp:lastModifiedBy>
  <cp:revision>16</cp:revision>
  <dcterms:created xsi:type="dcterms:W3CDTF">2017-03-16T07:47:54Z</dcterms:created>
  <dcterms:modified xsi:type="dcterms:W3CDTF">2017-03-16T08:17:53Z</dcterms:modified>
</cp:coreProperties>
</file>