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E306-3576-400F-BFA5-640ED1398E81}" type="datetimeFigureOut">
              <a:rPr lang="es-ES" smtClean="0"/>
              <a:pPr/>
              <a:t>16/03/2017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F269-5E28-4748-92F8-829DA7B16D1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CATÁLOGO LCKGIGIA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Presidente: Rubén Soto</a:t>
            </a:r>
          </a:p>
          <a:p>
            <a:r>
              <a:rPr lang="es-ES" dirty="0" smtClean="0"/>
              <a:t>Secretario: Jordan Grandilla</a:t>
            </a:r>
          </a:p>
          <a:p>
            <a:r>
              <a:rPr lang="es-ES" dirty="0" smtClean="0"/>
              <a:t>Resto de miembros:</a:t>
            </a:r>
          </a:p>
          <a:p>
            <a:r>
              <a:rPr lang="es-ES" dirty="0" smtClean="0"/>
              <a:t>Alba Ordoñez</a:t>
            </a:r>
          </a:p>
          <a:p>
            <a:r>
              <a:rPr lang="es-ES" dirty="0" smtClean="0"/>
              <a:t>Christian González</a:t>
            </a:r>
          </a:p>
          <a:p>
            <a:r>
              <a:rPr lang="es-ES" dirty="0" smtClean="0"/>
              <a:t>Herminio Sánchez</a:t>
            </a:r>
          </a:p>
          <a:p>
            <a:r>
              <a:rPr lang="es-ES" dirty="0" err="1" smtClean="0"/>
              <a:t>Talia</a:t>
            </a:r>
            <a:r>
              <a:rPr lang="es-ES" dirty="0" smtClean="0"/>
              <a:t> Carvajal</a:t>
            </a:r>
          </a:p>
          <a:p>
            <a:r>
              <a:rPr lang="es-ES" dirty="0" smtClean="0"/>
              <a:t>Cristian Cuervo</a:t>
            </a:r>
          </a:p>
          <a:p>
            <a:r>
              <a:rPr lang="es-ES" dirty="0" err="1" smtClean="0"/>
              <a:t>Aaron</a:t>
            </a:r>
            <a:r>
              <a:rPr lang="es-ES" dirty="0" smtClean="0"/>
              <a:t> Fernández</a:t>
            </a:r>
          </a:p>
          <a:p>
            <a:r>
              <a:rPr lang="es-ES" dirty="0" smtClean="0"/>
              <a:t>Eva </a:t>
            </a:r>
            <a:r>
              <a:rPr lang="es-ES" dirty="0" err="1" smtClean="0"/>
              <a:t>Bueres</a:t>
            </a:r>
            <a:endParaRPr lang="es-ES" dirty="0" smtClean="0"/>
          </a:p>
          <a:p>
            <a:r>
              <a:rPr lang="es-ES" dirty="0" err="1" smtClean="0"/>
              <a:t>Bramdom</a:t>
            </a:r>
            <a:r>
              <a:rPr lang="es-ES" dirty="0" smtClean="0"/>
              <a:t> Castro</a:t>
            </a:r>
          </a:p>
          <a:p>
            <a:r>
              <a:rPr lang="es-ES" dirty="0" smtClean="0"/>
              <a:t>Inés Álvarez</a:t>
            </a:r>
          </a:p>
          <a:p>
            <a:endParaRPr lang="es-ES" dirty="0"/>
          </a:p>
        </p:txBody>
      </p:sp>
      <p:pic>
        <p:nvPicPr>
          <p:cNvPr id="6" name="5 Imagen" descr="IMG_34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714488"/>
            <a:ext cx="3929090" cy="35877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TAPÓN PARA ESCALCIAR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1€ Por unidad.</a:t>
            </a:r>
          </a:p>
          <a:p>
            <a:r>
              <a:rPr lang="es-ES" sz="2400" dirty="0" smtClean="0"/>
              <a:t>IVA Incluido.</a:t>
            </a:r>
          </a:p>
          <a:p>
            <a:r>
              <a:rPr lang="es-ES" sz="2400" dirty="0" smtClean="0"/>
              <a:t>Transporte no incluido.</a:t>
            </a:r>
          </a:p>
          <a:p>
            <a:r>
              <a:rPr lang="es-ES" sz="2400" dirty="0" smtClean="0"/>
              <a:t>Ref:009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MIEL DE BOSQUE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Bote de plástico de 150 grs.</a:t>
            </a:r>
          </a:p>
          <a:p>
            <a:r>
              <a:rPr lang="es-ES" sz="2400" dirty="0" smtClean="0"/>
              <a:t>5€</a:t>
            </a:r>
          </a:p>
          <a:p>
            <a:r>
              <a:rPr lang="es-ES" sz="2400" dirty="0" smtClean="0"/>
              <a:t>IVA Incluido.</a:t>
            </a:r>
          </a:p>
          <a:p>
            <a:r>
              <a:rPr lang="es-ES" sz="2400" dirty="0" smtClean="0"/>
              <a:t>Transporte no incluido.</a:t>
            </a:r>
          </a:p>
          <a:p>
            <a:r>
              <a:rPr lang="es-ES" sz="2400" dirty="0" smtClean="0"/>
              <a:t>Ref:010</a:t>
            </a:r>
            <a:endParaRPr lang="es-E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LLAVEROS E IMANES ASTURIANOS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La unidad a 2,50 €</a:t>
            </a:r>
          </a:p>
          <a:p>
            <a:r>
              <a:rPr lang="es-ES" sz="2400" dirty="0" smtClean="0"/>
              <a:t>IVA Incluido.</a:t>
            </a:r>
          </a:p>
          <a:p>
            <a:r>
              <a:rPr lang="es-ES" sz="2400" dirty="0" smtClean="0"/>
              <a:t>Transporte no incluido.</a:t>
            </a:r>
          </a:p>
          <a:p>
            <a:r>
              <a:rPr lang="es-ES" sz="2400" dirty="0" smtClean="0"/>
              <a:t>Ref:011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DULCE ARTESANO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Dulce artesano de membrillo sin azúcar añadido.</a:t>
            </a:r>
          </a:p>
          <a:p>
            <a:r>
              <a:rPr lang="es-ES" sz="2400" dirty="0" smtClean="0"/>
              <a:t>400 grs.</a:t>
            </a:r>
          </a:p>
          <a:p>
            <a:r>
              <a:rPr lang="es-ES" sz="2400" dirty="0" smtClean="0"/>
              <a:t>3€</a:t>
            </a:r>
          </a:p>
          <a:p>
            <a:r>
              <a:rPr lang="es-ES" sz="2400" dirty="0" smtClean="0"/>
              <a:t>IVA incluido</a:t>
            </a:r>
          </a:p>
          <a:p>
            <a:r>
              <a:rPr lang="es-ES" sz="2400" dirty="0" smtClean="0"/>
              <a:t>Transporte no incluido</a:t>
            </a:r>
          </a:p>
          <a:p>
            <a:r>
              <a:rPr lang="es-ES" sz="2400" dirty="0" smtClean="0"/>
              <a:t>Ref:001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	DULCE ARTESANO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Dulce artesano de membrillo con nueces.</a:t>
            </a:r>
          </a:p>
          <a:p>
            <a:r>
              <a:rPr lang="es-ES" sz="2400" dirty="0" smtClean="0"/>
              <a:t>590 grs.</a:t>
            </a:r>
          </a:p>
          <a:p>
            <a:r>
              <a:rPr lang="es-ES" sz="2400" dirty="0" smtClean="0"/>
              <a:t>3,20€</a:t>
            </a:r>
          </a:p>
          <a:p>
            <a:r>
              <a:rPr lang="es-ES" sz="2400" dirty="0" smtClean="0"/>
              <a:t>IVA Incluido</a:t>
            </a:r>
          </a:p>
          <a:p>
            <a:r>
              <a:rPr lang="es-ES" sz="2400" dirty="0" smtClean="0"/>
              <a:t>Transporte no incluido</a:t>
            </a:r>
          </a:p>
          <a:p>
            <a:r>
              <a:rPr lang="es-ES" sz="2400" dirty="0" smtClean="0"/>
              <a:t>Ref:002</a:t>
            </a: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DULCE ARTESANO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Dulce artesano de membrillo con trozos de frutas.</a:t>
            </a:r>
          </a:p>
          <a:p>
            <a:r>
              <a:rPr lang="es-ES" sz="2400" dirty="0" smtClean="0"/>
              <a:t>590 grs.</a:t>
            </a:r>
          </a:p>
          <a:p>
            <a:r>
              <a:rPr lang="es-ES" sz="2400" dirty="0" smtClean="0"/>
              <a:t>3€</a:t>
            </a:r>
          </a:p>
          <a:p>
            <a:r>
              <a:rPr lang="es-ES" sz="2400" dirty="0" smtClean="0"/>
              <a:t>IVA Incluido</a:t>
            </a:r>
          </a:p>
          <a:p>
            <a:r>
              <a:rPr lang="es-ES" sz="2400" dirty="0" smtClean="0"/>
              <a:t>Transporte no incluido</a:t>
            </a:r>
          </a:p>
          <a:p>
            <a:r>
              <a:rPr lang="es-ES" sz="2400" dirty="0" smtClean="0"/>
              <a:t>Ref:003</a:t>
            </a:r>
            <a:endParaRPr lang="es-E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EMBUTIDO DE JABALÍ AL CABRALES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Salchichón curado con carne de jabalí y el mejor queso cabrales.</a:t>
            </a:r>
          </a:p>
          <a:p>
            <a:r>
              <a:rPr lang="es-ES" dirty="0" smtClean="0"/>
              <a:t>7€</a:t>
            </a:r>
          </a:p>
          <a:p>
            <a:r>
              <a:rPr lang="es-ES" dirty="0" smtClean="0"/>
              <a:t>IVA Incluido </a:t>
            </a:r>
          </a:p>
          <a:p>
            <a:r>
              <a:rPr lang="es-ES" dirty="0" smtClean="0"/>
              <a:t>Transporte no incluido</a:t>
            </a:r>
          </a:p>
          <a:p>
            <a:r>
              <a:rPr lang="es-ES" dirty="0" smtClean="0"/>
              <a:t>Ref:004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VINAGRE DE MANZANA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Vinagre de manzana OSA.</a:t>
            </a:r>
          </a:p>
          <a:p>
            <a:r>
              <a:rPr lang="es-ES" dirty="0" smtClean="0"/>
              <a:t>1 L.</a:t>
            </a:r>
          </a:p>
          <a:p>
            <a:r>
              <a:rPr lang="es-ES" dirty="0" smtClean="0"/>
              <a:t>1,10€</a:t>
            </a:r>
          </a:p>
          <a:p>
            <a:r>
              <a:rPr lang="es-ES" dirty="0" smtClean="0"/>
              <a:t>IVA Incluido </a:t>
            </a:r>
          </a:p>
          <a:p>
            <a:r>
              <a:rPr lang="es-ES" dirty="0" smtClean="0"/>
              <a:t>Transporte no incluido</a:t>
            </a:r>
          </a:p>
          <a:p>
            <a:r>
              <a:rPr lang="es-ES" dirty="0" smtClean="0"/>
              <a:t>Ref:005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COMPANGO PARA FABADAS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Se compone:</a:t>
            </a:r>
          </a:p>
          <a:p>
            <a:r>
              <a:rPr lang="es-ES" dirty="0" smtClean="0"/>
              <a:t>2 unidades de chorizos de Asturias</a:t>
            </a:r>
          </a:p>
          <a:p>
            <a:r>
              <a:rPr lang="es-ES" dirty="0" smtClean="0"/>
              <a:t>2 unidades de morcilla de Asturias</a:t>
            </a:r>
          </a:p>
          <a:p>
            <a:r>
              <a:rPr lang="es-ES" dirty="0" smtClean="0"/>
              <a:t>150 </a:t>
            </a:r>
            <a:r>
              <a:rPr lang="es-ES" dirty="0" err="1" smtClean="0"/>
              <a:t>grs</a:t>
            </a:r>
            <a:r>
              <a:rPr lang="es-ES" dirty="0" smtClean="0"/>
              <a:t> de panceta de cerdo</a:t>
            </a:r>
          </a:p>
          <a:p>
            <a:r>
              <a:rPr lang="es-ES" dirty="0" smtClean="0"/>
              <a:t>150 </a:t>
            </a:r>
            <a:r>
              <a:rPr lang="es-ES" dirty="0" err="1" smtClean="0"/>
              <a:t>grs</a:t>
            </a:r>
            <a:r>
              <a:rPr lang="es-ES" dirty="0" smtClean="0"/>
              <a:t> de tocino</a:t>
            </a:r>
          </a:p>
          <a:p>
            <a:r>
              <a:rPr lang="es-ES" dirty="0" smtClean="0"/>
              <a:t>Peso:750 grs.</a:t>
            </a:r>
          </a:p>
          <a:p>
            <a:endParaRPr lang="es-ES" dirty="0"/>
          </a:p>
          <a:p>
            <a:r>
              <a:rPr lang="es-ES" dirty="0" smtClean="0"/>
              <a:t>8€</a:t>
            </a:r>
          </a:p>
          <a:p>
            <a:r>
              <a:rPr lang="es-ES" dirty="0" smtClean="0"/>
              <a:t>IVA Incluido </a:t>
            </a:r>
          </a:p>
          <a:p>
            <a:r>
              <a:rPr lang="es-ES" dirty="0" smtClean="0"/>
              <a:t>Transporte no incluido</a:t>
            </a:r>
          </a:p>
          <a:p>
            <a:r>
              <a:rPr lang="es-ES" dirty="0" smtClean="0"/>
              <a:t>Ref:006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SALSA DE BOLETUS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Salsa gourmet elaborada con nata , mantequilla, sal y una de las </a:t>
            </a:r>
            <a:r>
              <a:rPr lang="es-ES" sz="2400" dirty="0" err="1" smtClean="0"/>
              <a:t>selas</a:t>
            </a:r>
            <a:r>
              <a:rPr lang="es-ES" sz="2400" dirty="0" smtClean="0"/>
              <a:t> de mayor sabor , la </a:t>
            </a:r>
            <a:r>
              <a:rPr lang="es-ES" sz="2400" dirty="0" err="1" smtClean="0"/>
              <a:t>boletus</a:t>
            </a:r>
            <a:r>
              <a:rPr lang="es-ES" sz="2400" dirty="0" smtClean="0"/>
              <a:t> </a:t>
            </a:r>
            <a:r>
              <a:rPr lang="es-ES" sz="2400" dirty="0" err="1" smtClean="0"/>
              <a:t>Edulis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Cantidad:310 ml.</a:t>
            </a:r>
          </a:p>
          <a:p>
            <a:r>
              <a:rPr lang="es-ES" sz="2400" dirty="0" smtClean="0"/>
              <a:t>3,50€</a:t>
            </a:r>
          </a:p>
          <a:p>
            <a:r>
              <a:rPr lang="es-ES" sz="2400" dirty="0" smtClean="0"/>
              <a:t>IVA Incluido</a:t>
            </a:r>
          </a:p>
          <a:p>
            <a:r>
              <a:rPr lang="es-ES" sz="2400" dirty="0" smtClean="0"/>
              <a:t>Transporte no incluido</a:t>
            </a:r>
          </a:p>
          <a:p>
            <a:r>
              <a:rPr lang="es-ES" sz="2400" dirty="0" smtClean="0"/>
              <a:t>Ref:007</a:t>
            </a:r>
            <a:endParaRPr lang="es-E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VASO DE SIDRA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Vaso de sidra Asturiano.</a:t>
            </a:r>
          </a:p>
          <a:p>
            <a:r>
              <a:rPr lang="es-ES" sz="2400" dirty="0" smtClean="0"/>
              <a:t>3€</a:t>
            </a:r>
          </a:p>
          <a:p>
            <a:r>
              <a:rPr lang="es-ES" sz="2400" dirty="0" smtClean="0"/>
              <a:t>IVA incluido </a:t>
            </a:r>
          </a:p>
          <a:p>
            <a:r>
              <a:rPr lang="es-ES" sz="2400" dirty="0" smtClean="0"/>
              <a:t>Transporte no incluido</a:t>
            </a:r>
          </a:p>
          <a:p>
            <a:r>
              <a:rPr lang="es-ES" sz="2400" dirty="0" smtClean="0"/>
              <a:t>Ref:008</a:t>
            </a:r>
            <a:endParaRPr lang="es-E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281</Words>
  <Application>Microsoft Office PowerPoint</Application>
  <PresentationFormat>Presentación en pantalla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CATÁLOGO LCKGIGIA </vt:lpstr>
      <vt:lpstr>DULCE ARTESANO</vt:lpstr>
      <vt:lpstr> DULCE ARTESANO</vt:lpstr>
      <vt:lpstr>DULCE ARTESANO</vt:lpstr>
      <vt:lpstr>EMBUTIDO DE JABALÍ AL CABRALES</vt:lpstr>
      <vt:lpstr>VINAGRE DE MANZANA</vt:lpstr>
      <vt:lpstr>COMPANGO PARA FABADAS</vt:lpstr>
      <vt:lpstr>SALSA DE BOLETUS</vt:lpstr>
      <vt:lpstr>VASO DE SIDRA</vt:lpstr>
      <vt:lpstr>TAPÓN PARA ESCALCIAR</vt:lpstr>
      <vt:lpstr>MIEL DE BOSQUE</vt:lpstr>
      <vt:lpstr>LLAVEROS E IMANES ASTURIANOS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22</cp:revision>
  <dcterms:created xsi:type="dcterms:W3CDTF">2017-03-16T07:47:54Z</dcterms:created>
  <dcterms:modified xsi:type="dcterms:W3CDTF">2017-03-16T11:01:20Z</dcterms:modified>
</cp:coreProperties>
</file>