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86" r:id="rId2"/>
    <p:sldId id="260" r:id="rId3"/>
    <p:sldId id="273" r:id="rId4"/>
    <p:sldId id="272" r:id="rId5"/>
    <p:sldId id="288" r:id="rId6"/>
    <p:sldId id="282" r:id="rId7"/>
    <p:sldId id="283" r:id="rId8"/>
    <p:sldId id="287" r:id="rId9"/>
    <p:sldId id="271" r:id="rId10"/>
    <p:sldId id="267" r:id="rId11"/>
    <p:sldId id="266" r:id="rId12"/>
    <p:sldId id="258" r:id="rId13"/>
    <p:sldId id="293" r:id="rId14"/>
    <p:sldId id="290" r:id="rId15"/>
    <p:sldId id="291" r:id="rId16"/>
    <p:sldId id="292" r:id="rId17"/>
    <p:sldId id="294" r:id="rId18"/>
    <p:sldId id="295" r:id="rId19"/>
    <p:sldId id="261" r:id="rId20"/>
    <p:sldId id="284" r:id="rId21"/>
    <p:sldId id="277" r:id="rId22"/>
    <p:sldId id="274" r:id="rId23"/>
    <p:sldId id="269" r:id="rId24"/>
    <p:sldId id="270" r:id="rId25"/>
    <p:sldId id="279" r:id="rId26"/>
    <p:sldId id="280" r:id="rId27"/>
    <p:sldId id="296" r:id="rId28"/>
    <p:sldId id="297" r:id="rId29"/>
    <p:sldId id="262" r:id="rId30"/>
    <p:sldId id="278" r:id="rId31"/>
    <p:sldId id="265" r:id="rId32"/>
    <p:sldId id="281" r:id="rId33"/>
    <p:sldId id="299" r:id="rId34"/>
    <p:sldId id="263" r:id="rId35"/>
    <p:sldId id="298" r:id="rId36"/>
    <p:sldId id="303" r:id="rId37"/>
    <p:sldId id="264" r:id="rId38"/>
    <p:sldId id="276" r:id="rId39"/>
    <p:sldId id="275" r:id="rId40"/>
    <p:sldId id="300" r:id="rId41"/>
    <p:sldId id="301" r:id="rId42"/>
    <p:sldId id="302" r:id="rId43"/>
    <p:sldId id="304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37DF-61A9-4AA2-AEE1-E1B49068BC8B}" type="datetimeFigureOut">
              <a:rPr lang="es-ES" smtClean="0"/>
              <a:pPr/>
              <a:t>20/03/2017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F71F-512D-4BED-8387-52E39D7AB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HOJA DE CATÁLOGO SEIKER</a:t>
            </a:r>
            <a:endParaRPr lang="es-ES" b="1" dirty="0">
              <a:solidFill>
                <a:srgbClr val="0070C0"/>
              </a:solidFill>
              <a:latin typeface="ELEGANCE" pitchFamily="2" charset="2"/>
            </a:endParaRPr>
          </a:p>
        </p:txBody>
      </p:sp>
      <p:pic>
        <p:nvPicPr>
          <p:cNvPr id="5" name="4 Marcador de contenido" descr="_captur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250" r="12500"/>
          <a:stretch>
            <a:fillRect/>
          </a:stretch>
        </p:blipFill>
        <p:spPr>
          <a:xfrm>
            <a:off x="2000232" y="1142984"/>
            <a:ext cx="4989201" cy="4929222"/>
          </a:xfrm>
        </p:spPr>
      </p:pic>
      <p:pic>
        <p:nvPicPr>
          <p:cNvPr id="1026" name="Picture 2" descr="F:\ \Fundamentos\15966171_109012022940422_531840526892985695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6104924"/>
            <a:ext cx="1643074" cy="7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ENSALADA MURCIANA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7686" y="1600200"/>
            <a:ext cx="4500594" cy="50435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8800" b="1" dirty="0" smtClean="0">
                <a:solidFill>
                  <a:srgbClr val="0070C0"/>
                </a:solidFill>
              </a:rPr>
              <a:t>REF: 08</a:t>
            </a:r>
          </a:p>
          <a:p>
            <a:pPr>
              <a:buNone/>
            </a:pPr>
            <a:endParaRPr lang="es-E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88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La llamada ensalada murciana es, en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definitiva, la ensalada por excelencia de las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muchas que se vienen elaborando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tradicionalmente a orillas del río Segura. Se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trata de una ensalada de invierno con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mucha personalidad, si bien se consume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durante todo el año. Sus ingredientes son: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tomate de pera, atún, cebolla y olivas.</a:t>
            </a:r>
          </a:p>
          <a:p>
            <a:pPr>
              <a:buNone/>
            </a:pPr>
            <a:endParaRPr lang="es-ES" sz="7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7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8800" b="1" dirty="0" smtClean="0">
                <a:solidFill>
                  <a:srgbClr val="0070C0"/>
                </a:solidFill>
              </a:rPr>
              <a:t>PRECIO: </a:t>
            </a:r>
            <a:r>
              <a:rPr lang="es-ES" sz="8800" dirty="0" smtClean="0">
                <a:solidFill>
                  <a:srgbClr val="0070C0"/>
                </a:solidFill>
              </a:rPr>
              <a:t>1.50 €/ 280g</a:t>
            </a:r>
          </a:p>
          <a:p>
            <a:pPr>
              <a:buNone/>
            </a:pPr>
            <a:r>
              <a:rPr lang="es-ES" sz="7600" dirty="0" smtClean="0">
                <a:solidFill>
                  <a:srgbClr val="0070C0"/>
                </a:solidFill>
              </a:rPr>
              <a:t>NO SE INCLUYEN GASTOS DE ENVIO</a:t>
            </a:r>
            <a:endParaRPr lang="es-ES" sz="76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PlumierA15-01\Downloads\picasion.com_26375b5e849ced7a350938c94f7a00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ARROZ DE CALASPARRA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7686" y="1643050"/>
            <a:ext cx="4500594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" sz="4800" b="1" dirty="0" smtClean="0">
                <a:solidFill>
                  <a:srgbClr val="0070C0"/>
                </a:solidFill>
              </a:rPr>
              <a:t>REF: 09</a:t>
            </a:r>
          </a:p>
          <a:p>
            <a:pPr>
              <a:buNone/>
            </a:pPr>
            <a:endParaRPr lang="es-ES" sz="48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8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4800" b="1" dirty="0" smtClean="0">
                <a:solidFill>
                  <a:srgbClr val="0070C0"/>
                </a:solidFill>
              </a:rPr>
              <a:t>       </a:t>
            </a:r>
            <a:r>
              <a:rPr lang="es-ES" sz="4800" dirty="0" smtClean="0">
                <a:solidFill>
                  <a:srgbClr val="0070C0"/>
                </a:solidFill>
              </a:rPr>
              <a:t>El arroz de </a:t>
            </a:r>
            <a:r>
              <a:rPr lang="es-ES" sz="4800" dirty="0" err="1" smtClean="0">
                <a:solidFill>
                  <a:srgbClr val="0070C0"/>
                </a:solidFill>
              </a:rPr>
              <a:t>Calasparra</a:t>
            </a:r>
            <a:r>
              <a:rPr lang="es-ES" sz="4800" dirty="0" smtClean="0">
                <a:solidFill>
                  <a:srgbClr val="0070C0"/>
                </a:solidFill>
              </a:rPr>
              <a:t> (Región de Murcia) es uno de los tres únicos arroces con denominación de origen de España.</a:t>
            </a:r>
            <a:endParaRPr lang="es-ES" sz="4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800" dirty="0" smtClean="0">
                <a:solidFill>
                  <a:srgbClr val="0070C0"/>
                </a:solidFill>
              </a:rPr>
              <a:t>       Es un producto natural debido a que se riega con aguas limpias y frescas, recién desembalsadas. A lo largo de su cultivo no se emplean productos químicos insecticidas porque no existen plagas que afecten al cultivo.</a:t>
            </a: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800" b="1" dirty="0" smtClean="0">
                <a:solidFill>
                  <a:srgbClr val="0070C0"/>
                </a:solidFill>
              </a:rPr>
              <a:t>PRECIO</a:t>
            </a:r>
            <a:r>
              <a:rPr lang="es-ES" sz="4800" dirty="0" smtClean="0">
                <a:solidFill>
                  <a:srgbClr val="0070C0"/>
                </a:solidFill>
              </a:rPr>
              <a:t>: 1,99€</a:t>
            </a:r>
          </a:p>
          <a:p>
            <a:pPr>
              <a:buNone/>
            </a:pPr>
            <a:r>
              <a:rPr lang="es-ES" sz="4800" dirty="0" smtClean="0">
                <a:solidFill>
                  <a:srgbClr val="0070C0"/>
                </a:solidFill>
              </a:rPr>
              <a:t>NO SE INCLUYEN GASTOS DE ENVIO</a:t>
            </a:r>
            <a:endParaRPr lang="es-ES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.com_2b8265fd26a86eb6e2fb0ef843e211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3337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ZARANGOLLO</a:t>
            </a:r>
            <a:endParaRPr lang="es-ES" b="1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643050"/>
            <a:ext cx="4114800" cy="448311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3500" b="1" dirty="0" smtClean="0">
                <a:solidFill>
                  <a:srgbClr val="0070C0"/>
                </a:solidFill>
              </a:rPr>
              <a:t>REF</a:t>
            </a:r>
            <a:r>
              <a:rPr lang="es-ES" sz="3500" dirty="0" smtClean="0">
                <a:solidFill>
                  <a:srgbClr val="0070C0"/>
                </a:solidFill>
              </a:rPr>
              <a:t>:  10</a:t>
            </a: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3500" b="1" dirty="0" smtClean="0">
                <a:solidFill>
                  <a:srgbClr val="0070C0"/>
                </a:solidFill>
              </a:rPr>
              <a:t>DESCRIPCIÓN</a:t>
            </a:r>
            <a:r>
              <a:rPr lang="es-ES" sz="3500" dirty="0" smtClean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r>
              <a:rPr lang="es-ES" sz="3500" dirty="0" smtClean="0">
                <a:solidFill>
                  <a:srgbClr val="0070C0"/>
                </a:solidFill>
              </a:rPr>
              <a:t>El zarangollo es una comida típica</a:t>
            </a:r>
          </a:p>
          <a:p>
            <a:pPr>
              <a:buNone/>
            </a:pPr>
            <a:r>
              <a:rPr lang="es-ES" sz="3500" dirty="0" smtClean="0">
                <a:solidFill>
                  <a:srgbClr val="0070C0"/>
                </a:solidFill>
              </a:rPr>
              <a:t>murciana, se trata de una especie de </a:t>
            </a:r>
          </a:p>
          <a:p>
            <a:pPr>
              <a:buNone/>
            </a:pPr>
            <a:r>
              <a:rPr lang="es-ES" sz="3500" dirty="0" smtClean="0">
                <a:solidFill>
                  <a:srgbClr val="0070C0"/>
                </a:solidFill>
              </a:rPr>
              <a:t>sofrito de calabacín y cebolla de</a:t>
            </a:r>
          </a:p>
          <a:p>
            <a:pPr>
              <a:buNone/>
            </a:pPr>
            <a:r>
              <a:rPr lang="es-ES" sz="3500" dirty="0" smtClean="0">
                <a:solidFill>
                  <a:srgbClr val="0070C0"/>
                </a:solidFill>
              </a:rPr>
              <a:t>nuestra huerta murciana.</a:t>
            </a: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3500" b="1" dirty="0" smtClean="0">
                <a:solidFill>
                  <a:srgbClr val="0070C0"/>
                </a:solidFill>
              </a:rPr>
              <a:t>PRECIO</a:t>
            </a:r>
            <a:r>
              <a:rPr lang="es-ES" sz="3500" dirty="0" smtClean="0">
                <a:solidFill>
                  <a:srgbClr val="0070C0"/>
                </a:solidFill>
              </a:rPr>
              <a:t>: 1.09€</a:t>
            </a:r>
          </a:p>
          <a:p>
            <a:pPr>
              <a:buNone/>
            </a:pPr>
            <a:r>
              <a:rPr lang="es-ES" sz="3500" dirty="0" smtClean="0">
                <a:solidFill>
                  <a:srgbClr val="0070C0"/>
                </a:solidFill>
              </a:rPr>
              <a:t>NO SE INCLUYEN GASTOS DE ENVIO</a:t>
            </a:r>
          </a:p>
          <a:p>
            <a:endParaRPr lang="es-ES" dirty="0"/>
          </a:p>
        </p:txBody>
      </p:sp>
      <p:pic>
        <p:nvPicPr>
          <p:cNvPr id="1026" name="Picture 2" descr="C:\Users\PlumierA15-01\Downloads\picasion.com_e5f4cedc674efbf7d6c675629fa3f41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475713" cy="361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spc="300" dirty="0" smtClean="0">
                <a:solidFill>
                  <a:srgbClr val="0070C0"/>
                </a:solidFill>
                <a:latin typeface="ELEGANCE" pitchFamily="2" charset="2"/>
              </a:rPr>
              <a:t>ALCAPARRONES  </a:t>
            </a:r>
            <a:endParaRPr lang="es-ES" b="1" spc="300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</a:t>
            </a:r>
            <a:r>
              <a:rPr lang="es-ES" sz="1900" dirty="0" smtClean="0">
                <a:solidFill>
                  <a:srgbClr val="0070C0"/>
                </a:solidFill>
              </a:rPr>
              <a:t> </a:t>
            </a:r>
            <a:r>
              <a:rPr lang="es-ES" sz="1900" b="1" dirty="0" smtClean="0">
                <a:solidFill>
                  <a:srgbClr val="0070C0"/>
                </a:solidFill>
              </a:rPr>
              <a:t>11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>
                <a:solidFill>
                  <a:srgbClr val="0070C0"/>
                </a:solidFill>
              </a:rPr>
              <a:t>DESCRIPCIÓN</a:t>
            </a:r>
            <a:r>
              <a:rPr lang="es-ES" sz="19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Es un arbusto originario de la región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 mediterránea, conocido por sus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capullos comestibles. Normalmente se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consumen encurtidas.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</a:t>
            </a:r>
            <a:r>
              <a:rPr lang="es-ES" sz="1900" dirty="0" smtClean="0">
                <a:solidFill>
                  <a:srgbClr val="0070C0"/>
                </a:solidFill>
              </a:rPr>
              <a:t>1.32€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60848"/>
            <a:ext cx="316835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/>
              </a:rPr>
              <a:t>CARAMELOS TÍPICOS MURCIANOS</a:t>
            </a:r>
            <a:endParaRPr lang="es-ES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12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Caramelos típicos de Murcia,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tradicionalmente se suelen repartir en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procesiones de Semana Santa.</a:t>
            </a: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 3.50€ / caramelo</a:t>
            </a: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ENVÍO</a:t>
            </a:r>
            <a:endParaRPr lang="es-ES" sz="1900" dirty="0">
              <a:solidFill>
                <a:srgbClr val="0070C0"/>
              </a:solidFill>
            </a:endParaRPr>
          </a:p>
        </p:txBody>
      </p:sp>
      <p:sp>
        <p:nvSpPr>
          <p:cNvPr id="1026" name="AutoShape 2" descr="Mostrando IMG_06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C:\Users\PlumierA15-01\Downloads\picasion.com_5925662c4f43ea4211477b3abe3d29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</a:t>
            </a:r>
            <a:r>
              <a:rPr lang="es-ES" dirty="0" smtClean="0">
                <a:solidFill>
                  <a:srgbClr val="0070C0"/>
                </a:solidFill>
                <a:latin typeface="ELEGANCE"/>
              </a:rPr>
              <a:t>PATATAS PIJO</a:t>
            </a:r>
            <a:endParaRPr lang="es-ES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4305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 13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Patas fritas de bolsa de origen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murciano, muy populares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por su sabor típico de  limón,  pimienta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y sal característico de Murcia.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1€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Picasio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2407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dirty="0" smtClean="0">
                <a:solidFill>
                  <a:srgbClr val="0070C0"/>
                </a:solidFill>
                <a:latin typeface="ELEGANCE"/>
              </a:rPr>
              <a:t>PATATAS ACHO</a:t>
            </a:r>
            <a:endParaRPr lang="es-ES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</a:t>
            </a:r>
            <a:r>
              <a:rPr lang="es-ES" sz="1900" dirty="0" smtClean="0">
                <a:solidFill>
                  <a:srgbClr val="0070C0"/>
                </a:solidFill>
              </a:rPr>
              <a:t>:  </a:t>
            </a:r>
            <a:r>
              <a:rPr lang="es-ES" sz="1900" b="1" dirty="0" smtClean="0">
                <a:solidFill>
                  <a:srgbClr val="0070C0"/>
                </a:solidFill>
              </a:rPr>
              <a:t>14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</a:t>
            </a:r>
            <a:r>
              <a:rPr lang="es-ES" sz="1900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Patatas fritas de bolsa de origen de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Murciano, con sal del mar menor.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1€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Picasio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pc="300" dirty="0" smtClean="0">
                <a:solidFill>
                  <a:srgbClr val="0070C0"/>
                </a:solidFill>
                <a:latin typeface="ELEGANCE" pitchFamily="2" charset="2"/>
              </a:rPr>
              <a:t>COCKTAIL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 MURCIANO   </a:t>
            </a:r>
            <a:r>
              <a:rPr lang="es-ES" b="1" spc="300" dirty="0" smtClean="0">
                <a:solidFill>
                  <a:srgbClr val="0070C0"/>
                </a:solidFill>
                <a:latin typeface="ELEGANCE" pitchFamily="2" charset="2"/>
              </a:rPr>
              <a:t>           </a:t>
            </a:r>
            <a:endParaRPr lang="es-ES" spc="300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15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Es un producto Murciano que incluye olivas negras, verdes, pepinillos y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todo tipo de productos alimenticios de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ahí su nombre por “</a:t>
            </a:r>
            <a:r>
              <a:rPr lang="es-ES" sz="1900" dirty="0" err="1" smtClean="0">
                <a:solidFill>
                  <a:srgbClr val="0070C0"/>
                </a:solidFill>
              </a:rPr>
              <a:t>cocktail</a:t>
            </a:r>
            <a:r>
              <a:rPr lang="es-ES" sz="1900" dirty="0" smtClean="0">
                <a:solidFill>
                  <a:srgbClr val="0070C0"/>
                </a:solidFill>
              </a:rPr>
              <a:t>”.</a:t>
            </a: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 0,79€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ENVÍO</a:t>
            </a:r>
          </a:p>
        </p:txBody>
      </p:sp>
      <p:pic>
        <p:nvPicPr>
          <p:cNvPr id="1026" name="Picture 2" descr="C:\Users\PlumierA15-01\Downloads\picasion.com_28356e6dba46bb364e59a67bb2f54c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00039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PIMENTÓN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16</a:t>
            </a:r>
          </a:p>
          <a:p>
            <a:pPr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 </a:t>
            </a:r>
            <a:r>
              <a:rPr lang="es-ES" sz="2400" dirty="0" smtClean="0">
                <a:solidFill>
                  <a:srgbClr val="0070C0"/>
                </a:solidFill>
              </a:rPr>
              <a:t>El pimentón o ají de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color es un condimento en polvo de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color rojo y sabor característico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obtenido a partir del secado y molido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de determinadas variedades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de pimientos rojos.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PRECIO: </a:t>
            </a:r>
            <a:r>
              <a:rPr lang="es-ES" sz="2400" dirty="0" smtClean="0">
                <a:solidFill>
                  <a:srgbClr val="0070C0"/>
                </a:solidFill>
              </a:rPr>
              <a:t>0,90€/75g.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NO SE INCLUYEN GASTOS DE ENVIO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4" name="3 Imagen" descr="picasion.com_6d4bc4a33222087595c9ff87474fd57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3612034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es-ES" spc="-150" dirty="0" smtClean="0">
                <a:solidFill>
                  <a:srgbClr val="0070C0"/>
                </a:solidFill>
                <a:latin typeface="ELEGANCE" pitchFamily="2" charset="2"/>
              </a:rPr>
              <a:t>BISUTERÍA</a:t>
            </a:r>
            <a:endParaRPr lang="es-ES" spc="-150" dirty="0">
              <a:solidFill>
                <a:srgbClr val="0070C0"/>
              </a:solidFill>
              <a:latin typeface="ELEGANCE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ALIMENTACIÓN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spc="300" dirty="0" smtClean="0">
                <a:solidFill>
                  <a:srgbClr val="0070C0"/>
                </a:solidFill>
                <a:latin typeface="ELEGANCE" pitchFamily="2" charset="2"/>
              </a:rPr>
              <a:t>PENDIENTE DE PLUMA          </a:t>
            </a:r>
            <a:endParaRPr lang="es-ES" spc="300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17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Es un pendiente con forma de pluma de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color plata vieja, ideal para regalar 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familiares o amigos.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</a:t>
            </a:r>
            <a:r>
              <a:rPr lang="es-ES" sz="1900" b="1" dirty="0" smtClean="0">
                <a:solidFill>
                  <a:srgbClr val="0070C0"/>
                </a:solidFill>
              </a:rPr>
              <a:t>1€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ENVÍO</a:t>
            </a:r>
          </a:p>
        </p:txBody>
      </p:sp>
      <p:pic>
        <p:nvPicPr>
          <p:cNvPr id="6" name="5 Imagen" descr="unna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928802"/>
            <a:ext cx="242889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PULSERA  COLGANTE PLATA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18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 </a:t>
            </a:r>
            <a:r>
              <a:rPr lang="es-ES" sz="1900" dirty="0" smtClean="0">
                <a:solidFill>
                  <a:srgbClr val="0070C0"/>
                </a:solidFill>
              </a:rPr>
              <a:t>Pulsera colgante de plata con abalorios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como  </a:t>
            </a:r>
            <a:r>
              <a:rPr lang="es-ES" sz="1900" dirty="0" err="1" smtClean="0">
                <a:solidFill>
                  <a:srgbClr val="0070C0"/>
                </a:solidFill>
              </a:rPr>
              <a:t>cupido</a:t>
            </a:r>
            <a:r>
              <a:rPr lang="es-ES" sz="1900" dirty="0" smtClean="0">
                <a:solidFill>
                  <a:srgbClr val="0070C0"/>
                </a:solidFill>
              </a:rPr>
              <a:t>, tortuga, indio…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</a:t>
            </a:r>
            <a:r>
              <a:rPr lang="es-ES" sz="1900" dirty="0" smtClean="0">
                <a:solidFill>
                  <a:srgbClr val="0070C0"/>
                </a:solidFill>
              </a:rPr>
              <a:t>1€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ENVIOS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3 Imagen" descr="picasion.com_a97ba1a6f36d51e041db7674493360b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28575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sz="4900" b="1" dirty="0" smtClean="0">
                <a:solidFill>
                  <a:srgbClr val="0070C0"/>
                </a:solidFill>
                <a:latin typeface="ELEGANCE" pitchFamily="2" charset="2"/>
              </a:rPr>
              <a:t>PULSERA DE TELA CON ABALORIOS       </a:t>
            </a:r>
            <a:endParaRPr lang="es-ES" sz="4900" b="1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 19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Pulsera de tela azul con abalorios de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metal.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0’75€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3 Imagen" descr="20170306_1149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000528" cy="27734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PULSERA TATUAJE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20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Pulsera de efecto tatuaje ajustable 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cualquier medida de muñeca.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Color: negro.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0,50€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6" name="5 Imagen" descr="picasion.com_692072f2c55198ee6a24c3f8ad8acc3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285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COLLAR ANILLA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21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Gargantilla de raso negro con anilla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plateada y ajustable con </a:t>
            </a:r>
            <a:r>
              <a:rPr lang="es-ES" sz="1900" dirty="0" err="1" smtClean="0">
                <a:solidFill>
                  <a:srgbClr val="0070C0"/>
                </a:solidFill>
              </a:rPr>
              <a:t>velcro</a:t>
            </a:r>
            <a:r>
              <a:rPr lang="es-ES" sz="19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1€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5" name="4 Imagen" descr="picasion.com_8fb667221c63ee1557cbea13f7db74a1.gif"/>
          <p:cNvPicPr>
            <a:picLocks noChangeAspect="1"/>
          </p:cNvPicPr>
          <p:nvPr/>
        </p:nvPicPr>
        <p:blipFill>
          <a:blip r:embed="rId2"/>
          <a:srcRect r="1833" b="5882"/>
          <a:stretch>
            <a:fillRect/>
          </a:stretch>
        </p:blipFill>
        <p:spPr>
          <a:xfrm>
            <a:off x="642910" y="1714488"/>
            <a:ext cx="350046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PULSERA CORDINO HOMBRE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 22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Pulsera hecha a mano de cordino y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nudos corredizos.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0,75€ (Disponible en color gris)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_com_5619d8a6be314c0889d92ce7c92126fa (1).gif"/>
          <p:cNvPicPr>
            <a:picLocks noChangeAspect="1" noChangeArrowheads="1"/>
          </p:cNvPicPr>
          <p:nvPr/>
        </p:nvPicPr>
        <p:blipFill>
          <a:blip r:embed="rId2"/>
          <a:srcRect b="21740"/>
          <a:stretch>
            <a:fillRect/>
          </a:stretch>
        </p:blipFill>
        <p:spPr bwMode="auto">
          <a:xfrm>
            <a:off x="642910" y="2285992"/>
            <a:ext cx="328614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PULSERA CORDINO FINA</a:t>
            </a:r>
            <a:endParaRPr lang="es-ES" b="1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2800" dirty="0" smtClean="0"/>
              <a:t> </a:t>
            </a:r>
            <a:r>
              <a:rPr lang="es-ES" sz="5800" b="1" dirty="0" smtClean="0">
                <a:solidFill>
                  <a:srgbClr val="0070C0"/>
                </a:solidFill>
              </a:rPr>
              <a:t>REF: 23</a:t>
            </a:r>
          </a:p>
          <a:p>
            <a:pPr marL="0" indent="0">
              <a:buNone/>
            </a:pPr>
            <a:endParaRPr lang="es-ES" sz="4800" dirty="0" smtClean="0"/>
          </a:p>
          <a:p>
            <a:pPr>
              <a:buNone/>
            </a:pPr>
            <a:r>
              <a:rPr lang="es-ES" sz="4800" dirty="0" smtClean="0"/>
              <a:t>   </a:t>
            </a:r>
          </a:p>
          <a:p>
            <a:pPr>
              <a:buNone/>
            </a:pPr>
            <a:r>
              <a:rPr lang="es-ES" sz="5800" dirty="0" smtClean="0"/>
              <a:t> </a:t>
            </a:r>
            <a:r>
              <a:rPr lang="es-ES" sz="58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5800" dirty="0" smtClean="0">
                <a:solidFill>
                  <a:srgbClr val="0070C0"/>
                </a:solidFill>
              </a:rPr>
              <a:t>Pulsera hecha a mano de cordino y nudos</a:t>
            </a:r>
          </a:p>
          <a:p>
            <a:pPr>
              <a:buNone/>
            </a:pPr>
            <a:r>
              <a:rPr lang="es-ES" sz="5800" dirty="0" smtClean="0">
                <a:solidFill>
                  <a:srgbClr val="0070C0"/>
                </a:solidFill>
              </a:rPr>
              <a:t>corredizos.                                                      </a:t>
            </a:r>
            <a:endParaRPr lang="es-ES" sz="5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 smtClean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r>
              <a:rPr lang="es-ES" sz="4800" dirty="0"/>
              <a:t> </a:t>
            </a:r>
            <a:r>
              <a:rPr lang="es-ES" sz="4800" dirty="0" smtClean="0"/>
              <a:t>                                                           </a:t>
            </a:r>
          </a:p>
          <a:p>
            <a:pPr marL="0" indent="0">
              <a:buNone/>
            </a:pPr>
            <a:endParaRPr lang="es-ES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5800" b="1" dirty="0">
                <a:solidFill>
                  <a:srgbClr val="0070C0"/>
                </a:solidFill>
              </a:rPr>
              <a:t> </a:t>
            </a:r>
            <a:r>
              <a:rPr lang="es-ES" sz="5800" b="1" dirty="0" smtClean="0">
                <a:solidFill>
                  <a:srgbClr val="0070C0"/>
                </a:solidFill>
              </a:rPr>
              <a:t>                                                                        PRECIO</a:t>
            </a:r>
            <a:r>
              <a:rPr lang="es-ES" sz="5800" dirty="0" smtClean="0">
                <a:solidFill>
                  <a:srgbClr val="0070C0"/>
                </a:solidFill>
              </a:rPr>
              <a:t>: 0,50€ (Disponible en azul y verde)</a:t>
            </a:r>
          </a:p>
          <a:p>
            <a:pPr marL="0" indent="0">
              <a:buNone/>
            </a:pPr>
            <a:r>
              <a:rPr lang="es-ES" sz="5800" dirty="0">
                <a:solidFill>
                  <a:srgbClr val="0070C0"/>
                </a:solidFill>
              </a:rPr>
              <a:t> </a:t>
            </a:r>
            <a:r>
              <a:rPr lang="es-ES" sz="5800" dirty="0" smtClean="0">
                <a:solidFill>
                  <a:srgbClr val="0070C0"/>
                </a:solidFill>
              </a:rPr>
              <a:t>                                                                                         NO SE INCLUYEN GASTOS DE ENVÍO</a:t>
            </a:r>
          </a:p>
        </p:txBody>
      </p:sp>
      <p:pic>
        <p:nvPicPr>
          <p:cNvPr id="2050" name="Picture 2" descr="C:\Users\PlumierA15-01\Downloads\picasion_com_3656abe1a5d328a7ef5fe874451dd1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PULSERA DE LA VÍRGEN DE LA FUENSANTA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24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  <a:latin typeface="+mj-lt"/>
              </a:rPr>
              <a:t>Pulsera de la </a:t>
            </a:r>
            <a:r>
              <a:rPr lang="es-ES" sz="1900" dirty="0" err="1" smtClean="0">
                <a:solidFill>
                  <a:srgbClr val="0070C0"/>
                </a:solidFill>
                <a:latin typeface="+mj-lt"/>
              </a:rPr>
              <a:t>Vírgen</a:t>
            </a:r>
            <a:r>
              <a:rPr lang="es-ES" sz="1900" dirty="0" smtClean="0">
                <a:solidFill>
                  <a:srgbClr val="0070C0"/>
                </a:solidFill>
                <a:latin typeface="+mj-lt"/>
              </a:rPr>
              <a:t> de la Fuensanta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  <a:latin typeface="+mj-lt"/>
              </a:rPr>
              <a:t>Patrona de Murcia .</a:t>
            </a:r>
            <a:endParaRPr lang="es-ES" sz="1900" dirty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:5,50€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ENVIO.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esktop\piddd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000240"/>
            <a:ext cx="3286148" cy="3002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COLGANTE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25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Colgante de </a:t>
            </a:r>
            <a:r>
              <a:rPr lang="es-ES" sz="1900" dirty="0" err="1" smtClean="0">
                <a:solidFill>
                  <a:srgbClr val="0070C0"/>
                </a:solidFill>
              </a:rPr>
              <a:t>cordino</a:t>
            </a:r>
            <a:r>
              <a:rPr lang="es-ES" sz="1900" dirty="0" smtClean="0">
                <a:solidFill>
                  <a:srgbClr val="0070C0"/>
                </a:solidFill>
              </a:rPr>
              <a:t> de nudo corredizo,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de color lila con la  mano de Fátima.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</a:t>
            </a:r>
            <a:r>
              <a:rPr lang="es-ES" sz="1900" dirty="0" smtClean="0">
                <a:solidFill>
                  <a:srgbClr val="0070C0"/>
                </a:solidFill>
              </a:rPr>
              <a:t>0,50 €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ENVÍO.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PlumierA15-01\Downloads\picasion.com_68cb79b1778bab924a62478a4869cf7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071814" cy="409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ARTESANIA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>
                <a:solidFill>
                  <a:srgbClr val="0070C0"/>
                </a:solidFill>
                <a:latin typeface="ELEGANCE" pitchFamily="2" charset="2"/>
              </a:rPr>
              <a:t> </a:t>
            </a:r>
            <a:r>
              <a:rPr lang="es-ES" sz="4900" b="1" dirty="0" smtClean="0">
                <a:solidFill>
                  <a:srgbClr val="0070C0"/>
                </a:solidFill>
                <a:latin typeface="ELEGANCE" pitchFamily="2" charset="2"/>
              </a:rPr>
              <a:t/>
            </a:r>
            <a:br>
              <a:rPr lang="es-ES" sz="4900" b="1" dirty="0" smtClean="0">
                <a:solidFill>
                  <a:srgbClr val="0070C0"/>
                </a:solidFill>
                <a:latin typeface="ELEGANCE" pitchFamily="2" charset="2"/>
              </a:rPr>
            </a:br>
            <a:r>
              <a:rPr lang="es-ES" sz="4900" b="1" dirty="0" smtClean="0">
                <a:solidFill>
                  <a:srgbClr val="0070C0"/>
                </a:solidFill>
                <a:latin typeface="ELEGANCE" pitchFamily="2" charset="2"/>
              </a:rPr>
              <a:t>HABICHUELAS MURCIANAS</a:t>
            </a:r>
            <a:r>
              <a:rPr lang="es-ES" b="1" dirty="0">
                <a:solidFill>
                  <a:srgbClr val="0070C0"/>
                </a:solidFill>
                <a:latin typeface="ELEGANCE" pitchFamily="2" charset="2"/>
              </a:rPr>
              <a:t/>
            </a:r>
            <a:br>
              <a:rPr lang="es-ES" b="1" dirty="0">
                <a:solidFill>
                  <a:srgbClr val="0070C0"/>
                </a:solidFill>
                <a:latin typeface="ELEGANCE" pitchFamily="2" charset="2"/>
              </a:rPr>
            </a:b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0" y="1600200"/>
            <a:ext cx="5072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01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Habichuelas </a:t>
            </a:r>
            <a:r>
              <a:rPr lang="es-ES" sz="2000" dirty="0" err="1" smtClean="0">
                <a:solidFill>
                  <a:srgbClr val="0070C0"/>
                </a:solidFill>
              </a:rPr>
              <a:t>Fuensantica</a:t>
            </a:r>
            <a:r>
              <a:rPr lang="es-ES" sz="2000" dirty="0" smtClean="0">
                <a:solidFill>
                  <a:srgbClr val="0070C0"/>
                </a:solidFill>
              </a:rPr>
              <a:t>(Patrona de Murcia).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Estas alubias han sido producidas en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las tierras murcianas. Son las mejores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calidad precio.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</a:t>
            </a:r>
            <a:r>
              <a:rPr lang="es-ES" sz="2400" dirty="0" smtClean="0">
                <a:solidFill>
                  <a:srgbClr val="0070C0"/>
                </a:solidFill>
              </a:rPr>
              <a:t>: 1,25€ (Cocidas) y 1,35€(Secas)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ENVÍO.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400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575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COLGANTE ESPARTEÑA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26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Es un colgante en forma de esparteña.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Calzado típico murciano de huertano/a.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:2.30€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ENVIO.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5" name="4 Imagen" descr="picasion.com_a5342be2b383bcd73c405f0824995c0a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4245843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LLAVEROS EMOTICONO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27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Llavero de emoticono de cara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enamorada y de beso de </a:t>
            </a:r>
            <a:r>
              <a:rPr lang="es-ES" sz="1900" dirty="0" err="1" smtClean="0">
                <a:solidFill>
                  <a:srgbClr val="0070C0"/>
                </a:solidFill>
              </a:rPr>
              <a:t>WhatsApp</a:t>
            </a: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ideales para colgar en tus llaves.</a:t>
            </a:r>
          </a:p>
          <a:p>
            <a:pPr>
              <a:buNone/>
            </a:pPr>
            <a:endParaRPr lang="es-ES" sz="19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</a:t>
            </a:r>
            <a:r>
              <a:rPr lang="es-ES" sz="1900" dirty="0" smtClean="0">
                <a:solidFill>
                  <a:srgbClr val="0070C0"/>
                </a:solidFill>
              </a:rPr>
              <a:t> 0.75€ / unidad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.com_c4464d55bf4083a36f025db80f2dc3f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2714644" cy="2357454"/>
          </a:xfrm>
          <a:prstGeom prst="rect">
            <a:avLst/>
          </a:prstGeom>
          <a:noFill/>
        </p:spPr>
      </p:pic>
      <p:pic>
        <p:nvPicPr>
          <p:cNvPr id="6" name="5 Imagen" descr="tt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4071942"/>
            <a:ext cx="271464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LLAVERO CORAZÓN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28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Este es un llavero hecho de fieltro, ideal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para poner tus llaves.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</a:t>
            </a:r>
            <a:r>
              <a:rPr lang="es-ES" sz="1900" dirty="0" smtClean="0">
                <a:solidFill>
                  <a:srgbClr val="0070C0"/>
                </a:solidFill>
              </a:rPr>
              <a:t>0.50€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Your image is load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51122" y="2449216"/>
            <a:ext cx="4019563" cy="2264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ELEGANCE"/>
              </a:rPr>
              <a:t>HUERTANOS MURCIANICOS</a:t>
            </a:r>
            <a:endParaRPr lang="es-ES" b="1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29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Muñecos con vestimenta huertana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típica de Murcia, tanto muñeca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como muñeco. Se venden por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separado.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</a:t>
            </a:r>
            <a:r>
              <a:rPr lang="es-ES" sz="1900" dirty="0" smtClean="0">
                <a:solidFill>
                  <a:srgbClr val="0070C0"/>
                </a:solidFill>
              </a:rPr>
              <a:t>5.95€ / unidad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2520280" cy="336037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TEXTIL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ELEGANCE"/>
              </a:rPr>
              <a:t>CAMISETA</a:t>
            </a:r>
            <a:endParaRPr lang="es-ES" b="1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30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Camiseta  temática murciana para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hombres y mujeres.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 12,95€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.com_4afdf75ac78aca47f4f7aa6759c8d5a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43050"/>
            <a:ext cx="33337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BOLSOS MURCIANOS  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31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Bolsas de tela de Murcia en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diferentes colores y modelos.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</a:t>
            </a:r>
            <a:r>
              <a:rPr lang="es-ES" sz="1900" dirty="0" smtClean="0">
                <a:solidFill>
                  <a:srgbClr val="0070C0"/>
                </a:solidFill>
              </a:rPr>
              <a:t>5,50€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3 Imagen" descr="BOLSABRILLANTEF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285860"/>
            <a:ext cx="2357454" cy="1604526"/>
          </a:xfrm>
          <a:prstGeom prst="rect">
            <a:avLst/>
          </a:prstGeom>
        </p:spPr>
      </p:pic>
      <p:pic>
        <p:nvPicPr>
          <p:cNvPr id="5" name="4 Imagen" descr="BOLSACATEDR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3000372"/>
            <a:ext cx="2357454" cy="1604526"/>
          </a:xfrm>
          <a:prstGeom prst="rect">
            <a:avLst/>
          </a:prstGeom>
        </p:spPr>
      </p:pic>
      <p:pic>
        <p:nvPicPr>
          <p:cNvPr id="6" name="5 Imagen" descr="MURCI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4714884"/>
            <a:ext cx="237171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OTROS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CHUPITOS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32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Son unos pequeños vasos de cristal con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el exterior representativo de ciertos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lugares murcianos, los puedes encontrar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de diferentes colores.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:2.90€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3 Imagen" descr="picasion.com_4ade9aeed0a7cfb1f30d4c9194036820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71678"/>
            <a:ext cx="392909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DEDALES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33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Dedales con ilustraciones de lugares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murcianos a elegir.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</a:t>
            </a:r>
            <a:r>
              <a:rPr lang="es-ES" sz="1900" dirty="0" smtClean="0">
                <a:solidFill>
                  <a:srgbClr val="0070C0"/>
                </a:solidFill>
              </a:rPr>
              <a:t>:2.50/3.00€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sp>
        <p:nvSpPr>
          <p:cNvPr id="16386" name="AutoShape 2" descr="https://mail.google.com/mail/u/0/?ui=2&amp;ik=e84577cafb&amp;view=fimg&amp;th=15ad73c74bae68cf&amp;attid=0.1&amp;disp=emb&amp;realattid=15ad73c29678d1142241&amp;attbid=ANGjdJ8YFhR4asFW6ffJeTtOC98fO2tBjKAe0mZ5fQWEWP-ZFlTTbPw3M9qJh45KX_85MJ6FpYACkv6TqnOxdaglOrPIzgSsLBOae34G_ZuohTE9T-y7E2g1hfHXRQc&amp;sz=s0-l75-ft&amp;ats=1489669929545&amp;rm=15ad73c74bae68c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87" name="Picture 3" descr="C:\Users\PlumierA15-01\Desktop\unnam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LENTEJAS MURCIANAS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02</a:t>
            </a:r>
          </a:p>
          <a:p>
            <a:pPr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Lentejas cocidas  </a:t>
            </a:r>
            <a:r>
              <a:rPr lang="es-ES" sz="2000" dirty="0" err="1" smtClean="0">
                <a:solidFill>
                  <a:srgbClr val="0070C0"/>
                </a:solidFill>
              </a:rPr>
              <a:t>Fuensantica</a:t>
            </a: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(Patrona de Murcia).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Estas lentejas han sido producidas de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las tierras murcianas, de las mejores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lentejas calidad precio.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PRECIO:</a:t>
            </a:r>
            <a:r>
              <a:rPr lang="es-ES" sz="2400" dirty="0" smtClean="0">
                <a:solidFill>
                  <a:srgbClr val="0070C0"/>
                </a:solidFill>
              </a:rPr>
              <a:t> 1,25€ (Cocidas) y 1,35€(Secas)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100" dirty="0" smtClean="0">
                <a:solidFill>
                  <a:srgbClr val="0070C0"/>
                </a:solidFill>
              </a:rPr>
              <a:t>NO SE INCLUYEN GASTOS DE ENVÍO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8575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ELEGANCE"/>
              </a:rPr>
              <a:t>TAZAS MURCIANAS</a:t>
            </a:r>
            <a:endParaRPr lang="es-ES" b="1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34 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Tazas murcianas con todo tipo de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dibujos y frases graciosas e imágenes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como la Catedral de Murcia.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</a:t>
            </a:r>
            <a:r>
              <a:rPr lang="es-ES" sz="1900" dirty="0" smtClean="0">
                <a:solidFill>
                  <a:srgbClr val="0070C0"/>
                </a:solidFill>
              </a:rPr>
              <a:t>5.50€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785926"/>
            <a:ext cx="2714644" cy="3619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ELEGANCE"/>
              </a:rPr>
              <a:t>IMÁN SACACORCHOS</a:t>
            </a:r>
            <a:endParaRPr lang="es-ES" dirty="0">
              <a:solidFill>
                <a:srgbClr val="0070C0"/>
              </a:solidFill>
              <a:latin typeface="ELEGANCE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35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Imán con forma de botella que tiene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función de sacacorchos.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4,75€</a:t>
            </a: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sp>
        <p:nvSpPr>
          <p:cNvPr id="1026" name="AutoShape 2" descr="Mostrando IMG_06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Picture 2" descr="C:\Users\PlumierA15-01\Downloads\IMG_06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15641" y="2315915"/>
            <a:ext cx="3873257" cy="292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IMÁN ABRE LATAS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36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DESCRIPCIÓN</a:t>
            </a:r>
            <a:r>
              <a:rPr lang="es-ES" sz="1900" dirty="0" smtClean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Abre latas con la imagen de nuestra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patrona, Virgen de la Fuensanta, que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también cumple la función de imán.</a:t>
            </a: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3.00€</a:t>
            </a: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.com_35bd3d1cf55869f33249098c15cff6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4649" y="2419939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MOCHILA DE CUERDAS</a:t>
            </a:r>
            <a:endParaRPr lang="es-ES" b="1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REF: 37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>
                <a:solidFill>
                  <a:srgbClr val="0070C0"/>
                </a:solidFill>
              </a:rPr>
              <a:t>DESCRIPCIÓN</a:t>
            </a:r>
            <a:r>
              <a:rPr lang="es-ES" sz="19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Mochila de cuerdas, de varios colores,   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donde muestra la catedral de Murcia,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un producto fabricado artesanalmente,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ideal para el verano.</a:t>
            </a: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rgbClr val="0070C0"/>
                </a:solidFill>
              </a:rPr>
              <a:t>PRECIO: 3.95€</a:t>
            </a:r>
            <a:endParaRPr lang="es-ES" sz="1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NO SE INCLUYEN GASTOS DE ENVIO</a:t>
            </a:r>
            <a:endParaRPr lang="es-ES" sz="1900" dirty="0">
              <a:solidFill>
                <a:srgbClr val="0070C0"/>
              </a:solidFill>
            </a:endParaRPr>
          </a:p>
        </p:txBody>
      </p:sp>
      <p:pic>
        <p:nvPicPr>
          <p:cNvPr id="5" name="4 Imagen" descr="picasion.com_3ef222eca7fb93be1c8b3105401ee865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6055" y="2169905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ELEGANCE" pitchFamily="2" charset="2"/>
              </a:rPr>
              <a:t>GARBANZOS MURCIANOS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6182" y="1600200"/>
            <a:ext cx="507209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03</a:t>
            </a:r>
          </a:p>
          <a:p>
            <a:pPr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Garbanzos típicos murcianos de la Virgen de la</a:t>
            </a:r>
          </a:p>
          <a:p>
            <a:pPr>
              <a:buNone/>
            </a:pPr>
            <a:r>
              <a:rPr lang="es-ES" sz="1900" dirty="0" smtClean="0">
                <a:solidFill>
                  <a:srgbClr val="0070C0"/>
                </a:solidFill>
              </a:rPr>
              <a:t>Fuensanta (Patrona de Murcia)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</a:t>
            </a:r>
            <a:r>
              <a:rPr lang="es-ES" sz="2400" dirty="0" smtClean="0">
                <a:solidFill>
                  <a:srgbClr val="0070C0"/>
                </a:solidFill>
              </a:rPr>
              <a:t>: 1,29€ (Cocidos) y 1,35€(Secos)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NO SE INCLUYEN GASTOS DE ENVIO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5" name="Picture 3" descr="C:\Users\PlumierA15-01\Downloads\abichuelas recortad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278608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sz="4000" b="1" dirty="0" smtClean="0">
                <a:solidFill>
                  <a:srgbClr val="0070C0"/>
                </a:solidFill>
                <a:latin typeface="ELEGANCE" pitchFamily="2" charset="2"/>
              </a:rPr>
              <a:t>TOMATE CALASPARRA</a:t>
            </a:r>
            <a:endParaRPr lang="es-ES" sz="4000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571612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b="1" dirty="0" smtClean="0">
                <a:solidFill>
                  <a:srgbClr val="0070C0"/>
                </a:solidFill>
              </a:rPr>
              <a:t>REF: 04</a:t>
            </a:r>
            <a:endParaRPr lang="es-ES" sz="2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0070C0"/>
                </a:solidFill>
              </a:rPr>
              <a:t>DESCRIPCIÓN:</a:t>
            </a:r>
            <a:endParaRPr lang="es-ES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Tomate de origen </a:t>
            </a:r>
            <a:r>
              <a:rPr lang="es-ES" sz="2000" dirty="0" err="1" smtClean="0">
                <a:solidFill>
                  <a:srgbClr val="0070C0"/>
                </a:solidFill>
              </a:rPr>
              <a:t>calasparreño</a:t>
            </a: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(Pueblo de Murcia). Tomate entero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pelado preparado para todo tipo de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ensaladas y comidas. 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PRECIO: </a:t>
            </a:r>
            <a:r>
              <a:rPr lang="es-ES" sz="2400" dirty="0" smtClean="0">
                <a:solidFill>
                  <a:srgbClr val="0070C0"/>
                </a:solidFill>
              </a:rPr>
              <a:t>1,28€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NO SE INCLUYEN GASTOS DE ENVÍO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4" name="3 Imagen" descr="put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643050"/>
            <a:ext cx="275169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HUEVA DE ATÚN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05</a:t>
            </a:r>
          </a:p>
          <a:p>
            <a:pPr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 </a:t>
            </a:r>
            <a:endParaRPr lang="es-ES" sz="2400" b="1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ES" sz="2100" dirty="0" smtClean="0">
                <a:solidFill>
                  <a:srgbClr val="0070C0"/>
                </a:solidFill>
              </a:rPr>
              <a:t> La hueva de atún es un elemento</a:t>
            </a:r>
          </a:p>
          <a:p>
            <a:pPr>
              <a:buNone/>
            </a:pPr>
            <a:r>
              <a:rPr lang="es-ES" sz="2100" dirty="0" smtClean="0">
                <a:solidFill>
                  <a:srgbClr val="0070C0"/>
                </a:solidFill>
              </a:rPr>
              <a:t>típico de las tablas de salazones</a:t>
            </a:r>
          </a:p>
          <a:p>
            <a:pPr>
              <a:buNone/>
            </a:pPr>
            <a:r>
              <a:rPr lang="es-ES" sz="2100" dirty="0" smtClean="0">
                <a:solidFill>
                  <a:srgbClr val="0070C0"/>
                </a:solidFill>
              </a:rPr>
              <a:t>junto al bonito seco y la mojama</a:t>
            </a: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PRECIO:  4,75 €/ 170 g 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NO SE INCLUYEN GASTOS DE ENVÍO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mierA15-01\Downloads\picasion.com_28a0101da596fb8c29fc485d6c87aa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857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MOJAMA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REF: 06</a:t>
            </a:r>
          </a:p>
          <a:p>
            <a:pPr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DESCRIPCIÓN: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dirty="0" smtClean="0">
                <a:solidFill>
                  <a:srgbClr val="0070C0"/>
                </a:solidFill>
              </a:rPr>
              <a:t>La mojama es un salazón de atún 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que se elabora prensando la carne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del atún en sal gruesa. Muchos lo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comparan con el jamón y la cecina,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pues la textura final es bastante</a:t>
            </a:r>
          </a:p>
          <a:p>
            <a:pPr>
              <a:buNone/>
            </a:pPr>
            <a:r>
              <a:rPr lang="es-ES" sz="2400" dirty="0" smtClean="0">
                <a:solidFill>
                  <a:srgbClr val="0070C0"/>
                </a:solidFill>
              </a:rPr>
              <a:t>similar.</a:t>
            </a:r>
            <a:endParaRPr lang="es-ES" sz="2400" b="1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PRECIO:  </a:t>
            </a:r>
            <a:r>
              <a:rPr lang="es-ES" sz="2400" dirty="0" smtClean="0">
                <a:solidFill>
                  <a:srgbClr val="0070C0"/>
                </a:solidFill>
              </a:rPr>
              <a:t>8,38€ / 199 g </a:t>
            </a:r>
          </a:p>
          <a:p>
            <a:pPr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NO SE INCLUYEN GASTOS DE ENVÍO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PlumierA15-01\Downloads\picasion.com_91e6334e361479baa929733182fe2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auhaus 93" pitchFamily="82" charset="0"/>
              </a:rPr>
              <a:t>  </a:t>
            </a:r>
            <a:r>
              <a:rPr lang="es-ES" b="1" dirty="0" smtClean="0">
                <a:solidFill>
                  <a:srgbClr val="0070C0"/>
                </a:solidFill>
                <a:latin typeface="ELEGANCE" pitchFamily="2" charset="2"/>
              </a:rPr>
              <a:t>HABAS SECAS LA FUENSANTICA         </a:t>
            </a:r>
            <a:endParaRPr lang="es-ES" dirty="0">
              <a:solidFill>
                <a:srgbClr val="0070C0"/>
              </a:solidFill>
              <a:latin typeface="ELEGANCE" pitchFamily="2" charset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4810" y="1600200"/>
            <a:ext cx="457203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4600" b="1" dirty="0" smtClean="0">
                <a:solidFill>
                  <a:srgbClr val="0070C0"/>
                </a:solidFill>
              </a:rPr>
              <a:t>REF: 07</a:t>
            </a:r>
          </a:p>
          <a:p>
            <a:pPr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600" b="1" dirty="0" smtClean="0">
                <a:solidFill>
                  <a:srgbClr val="0070C0"/>
                </a:solidFill>
              </a:rPr>
              <a:t>DESCRIPCIÓN: </a:t>
            </a:r>
          </a:p>
          <a:p>
            <a:pPr>
              <a:buNone/>
            </a:pPr>
            <a:endParaRPr lang="es-E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Las habas grandes secas pueden utilizarse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para la preparación de ricos guisos, como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puede ser los </a:t>
            </a:r>
            <a:r>
              <a:rPr lang="es-ES" sz="4000" dirty="0" err="1" smtClean="0">
                <a:solidFill>
                  <a:srgbClr val="0070C0"/>
                </a:solidFill>
              </a:rPr>
              <a:t>michirones</a:t>
            </a:r>
            <a:r>
              <a:rPr lang="es-ES" sz="4000" dirty="0" smtClean="0">
                <a:solidFill>
                  <a:srgbClr val="0070C0"/>
                </a:solidFill>
              </a:rPr>
              <a:t>, una receta típica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de la región de Murcia. Las habas son su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ingrediente estrella y son difíciles de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encontrar fuera de la región.</a:t>
            </a: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600" b="1" dirty="0" smtClean="0">
                <a:solidFill>
                  <a:srgbClr val="0070C0"/>
                </a:solidFill>
              </a:rPr>
              <a:t>PRECIO</a:t>
            </a:r>
            <a:r>
              <a:rPr lang="es-ES" dirty="0" smtClean="0">
                <a:solidFill>
                  <a:srgbClr val="0070C0"/>
                </a:solidFill>
              </a:rPr>
              <a:t>: </a:t>
            </a:r>
            <a:r>
              <a:rPr lang="es-ES" sz="4600" dirty="0" smtClean="0">
                <a:solidFill>
                  <a:srgbClr val="0070C0"/>
                </a:solidFill>
              </a:rPr>
              <a:t>1’27€</a:t>
            </a:r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NO SE INCLUYEN GASTOS DE ENVIO</a:t>
            </a: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4" name="3 Imagen" descr="michirones-habas-secas-la-fuensanti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928802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1271</Words>
  <Application>Microsoft Office PowerPoint</Application>
  <PresentationFormat>Presentación en pantalla (4:3)</PresentationFormat>
  <Paragraphs>518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HOJA DE CATÁLOGO SEIKER</vt:lpstr>
      <vt:lpstr>ALIMENTACIÓN</vt:lpstr>
      <vt:lpstr>  HABICHUELAS MURCIANAS          </vt:lpstr>
      <vt:lpstr>  LENTEJAS MURCIANAS         </vt:lpstr>
      <vt:lpstr>GARBANZOS MURCIANOS</vt:lpstr>
      <vt:lpstr>  TOMATE CALASPARRA</vt:lpstr>
      <vt:lpstr>  HUEVA DE ATÚN</vt:lpstr>
      <vt:lpstr>  MOJAMA</vt:lpstr>
      <vt:lpstr>  HABAS SECAS LA FUENSANTICA         </vt:lpstr>
      <vt:lpstr>  ENSALADA MURCIANA         </vt:lpstr>
      <vt:lpstr>  ARROZ DE CALASPARRA         </vt:lpstr>
      <vt:lpstr>ZARANGOLLO</vt:lpstr>
      <vt:lpstr>ALCAPARRONES  </vt:lpstr>
      <vt:lpstr>CARAMELOS TÍPICOS MURCIANOS</vt:lpstr>
      <vt:lpstr> PATATAS PIJO</vt:lpstr>
      <vt:lpstr>  PATATAS ACHO</vt:lpstr>
      <vt:lpstr>COCKTAIL  MURCIANO              </vt:lpstr>
      <vt:lpstr>  PIMENTÓN         </vt:lpstr>
      <vt:lpstr>BISUTERÍA</vt:lpstr>
      <vt:lpstr>  PENDIENTE DE PLUMA          </vt:lpstr>
      <vt:lpstr>  PULSERA  COLGANTE PLATA        </vt:lpstr>
      <vt:lpstr>  PULSERA DE TELA CON ABALORIOS       </vt:lpstr>
      <vt:lpstr>  PULSERA TATUAJE         </vt:lpstr>
      <vt:lpstr>  COLLAR ANILLA         </vt:lpstr>
      <vt:lpstr>  PULSERA CORDINO HOMBRE        </vt:lpstr>
      <vt:lpstr>PULSERA CORDINO FINA</vt:lpstr>
      <vt:lpstr>  PULSERA DE LA VÍRGEN DE LA FUENSANTA         </vt:lpstr>
      <vt:lpstr>  COLGANTE         </vt:lpstr>
      <vt:lpstr>ARTESANIA</vt:lpstr>
      <vt:lpstr>  COLGANTE ESPARTEÑA</vt:lpstr>
      <vt:lpstr>LLAVEROS EMOTICONO</vt:lpstr>
      <vt:lpstr>  LLAVERO CORAZÓN         </vt:lpstr>
      <vt:lpstr>HUERTANOS MURCIANICOS</vt:lpstr>
      <vt:lpstr>TEXTIL</vt:lpstr>
      <vt:lpstr>CAMISETA</vt:lpstr>
      <vt:lpstr>BOLSOS MURCIANOS           </vt:lpstr>
      <vt:lpstr>OTROS</vt:lpstr>
      <vt:lpstr>  CHUPITOS         </vt:lpstr>
      <vt:lpstr>  DEDALES         </vt:lpstr>
      <vt:lpstr>TAZAS MURCIANAS</vt:lpstr>
      <vt:lpstr>IMÁN SACACORCHOS</vt:lpstr>
      <vt:lpstr>IMÁN ABRE LATAS</vt:lpstr>
      <vt:lpstr>MOCHILA DE CUERDAS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PlumierA15-01</dc:creator>
  <cp:lastModifiedBy>PlumierA15-01</cp:lastModifiedBy>
  <cp:revision>36</cp:revision>
  <dcterms:created xsi:type="dcterms:W3CDTF">2017-03-01T10:49:55Z</dcterms:created>
  <dcterms:modified xsi:type="dcterms:W3CDTF">2017-03-20T10:58:25Z</dcterms:modified>
</cp:coreProperties>
</file>