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9" r:id="rId9"/>
    <p:sldId id="265" r:id="rId10"/>
    <p:sldId id="267" r:id="rId11"/>
    <p:sldId id="268" r:id="rId12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14"/>
    </p:embeddedFont>
    <p:embeddedFont>
      <p:font typeface="Lucida Sans Unicode" panose="020B0602030504020204" pitchFamily="3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panishPlayer" initials="" lastIdx="1" clrIdx="0"/>
  <p:cmAuthor id="1" name="Hiperhobox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1" autoAdjust="0"/>
    <p:restoredTop sz="86429" autoAdjust="0"/>
  </p:normalViewPr>
  <p:slideViewPr>
    <p:cSldViewPr>
      <p:cViewPr varScale="1">
        <p:scale>
          <a:sx n="90" d="100"/>
          <a:sy n="90" d="100"/>
        </p:scale>
        <p:origin x="14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271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14409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300" b="0" i="0" u="none" strike="noStrike" cap="none" smtClean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3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9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90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9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t>‹Nº›</a:t>
            </a:fld>
            <a:endParaRPr lang="es-ES" sz="12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Slide.sldx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714348" y="1643050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484632" marR="0" lvl="0" indent="-2031" algn="r" rtl="0">
              <a:spcBef>
                <a:spcPts val="0"/>
              </a:spcBef>
              <a:buClr>
                <a:srgbClr val="FF599C"/>
              </a:buClr>
              <a:buSzPct val="25000"/>
              <a:buFont typeface="Century Gothic"/>
              <a:buNone/>
            </a:pPr>
            <a:r>
              <a:rPr lang="es-ES" sz="4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entury Gothic"/>
                <a:cs typeface="Century Gothic"/>
                <a:sym typeface="Century Gothic"/>
              </a:rPr>
              <a:t>Catálogo</a:t>
            </a:r>
            <a:br>
              <a:rPr lang="es-ES" sz="4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entury Gothic"/>
                <a:cs typeface="Century Gothic"/>
                <a:sym typeface="Century Gothic"/>
              </a:rPr>
            </a:br>
            <a:r>
              <a:rPr lang="es-ES" sz="44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Century Gothic"/>
                <a:cs typeface="Century Gothic"/>
                <a:sym typeface="Century Gothic"/>
              </a:rPr>
              <a:t> El Sabor Del Norte</a:t>
            </a:r>
          </a:p>
        </p:txBody>
      </p:sp>
      <p:sp>
        <p:nvSpPr>
          <p:cNvPr id="94" name="Shape 94"/>
          <p:cNvSpPr/>
          <p:nvPr/>
        </p:nvSpPr>
        <p:spPr>
          <a:xfrm>
            <a:off x="1142975" y="5286387"/>
            <a:ext cx="673613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s-ES" sz="3600" b="1" i="0" u="none" strike="noStrike" cap="none" dirty="0">
              <a:solidFill>
                <a:srgbClr val="E9E9F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2400" cy="1199704"/>
          </a:xfrm>
        </p:spPr>
        <p:txBody>
          <a:bodyPr>
            <a:noAutofit/>
          </a:bodyPr>
          <a:lstStyle/>
          <a:p>
            <a:r>
              <a:rPr lang="es-ES" sz="3500" b="1" dirty="0"/>
              <a:t>IVA: ( </a:t>
            </a:r>
            <a:r>
              <a:rPr lang="es-ES" sz="3500" b="1" dirty="0" err="1"/>
              <a:t>Incl</a:t>
            </a:r>
            <a:r>
              <a:rPr lang="es-ES" sz="3500" b="1" dirty="0"/>
              <a:t> )</a:t>
            </a:r>
          </a:p>
          <a:p>
            <a:r>
              <a:rPr lang="es-ES" sz="3500" b="1" dirty="0"/>
              <a:t>No incluidos gastos de transporte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500034" y="357166"/>
          <a:ext cx="3000396" cy="2071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Diapositiva" r:id="rId4" imgW="4570541" imgH="3427323" progId="PowerPoint.Slide.12">
                  <p:embed/>
                </p:oleObj>
              </mc:Choice>
              <mc:Fallback>
                <p:oleObj name="Diapositiva" r:id="rId4" imgW="4570541" imgH="342732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357166"/>
                        <a:ext cx="3000396" cy="20717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Descripción: Peluche de vaca con capucha y sonido de les </a:t>
            </a:r>
            <a:r>
              <a:rPr lang="es-ES" dirty="0" err="1"/>
              <a:t>camisetes</a:t>
            </a:r>
            <a:r>
              <a:rPr lang="es-ES" dirty="0"/>
              <a:t>.</a:t>
            </a:r>
          </a:p>
          <a:p>
            <a:r>
              <a:rPr lang="es-ES" dirty="0"/>
              <a:t>Medida de alto: 15 cm</a:t>
            </a:r>
          </a:p>
          <a:p>
            <a:r>
              <a:rPr lang="es-ES" dirty="0"/>
              <a:t>PVP: 8,50€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/>
              <a:t>Peluche de vaca con capucha y sonido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12976"/>
            <a:ext cx="3116064" cy="311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5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Descripción: Camiseta 100% de algodón.</a:t>
            </a:r>
          </a:p>
          <a:p>
            <a:r>
              <a:rPr lang="es-ES" dirty="0"/>
              <a:t>Talla: 12/14</a:t>
            </a:r>
          </a:p>
          <a:p>
            <a:r>
              <a:rPr lang="es-ES" dirty="0"/>
              <a:t>PVP: 13,50€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dirty="0"/>
              <a:t>Camiseta </a:t>
            </a:r>
            <a:r>
              <a:rPr lang="es-ES" sz="3600" dirty="0" err="1"/>
              <a:t>Happy</a:t>
            </a:r>
            <a:r>
              <a:rPr lang="es-ES" sz="3600" dirty="0"/>
              <a:t> </a:t>
            </a:r>
            <a:r>
              <a:rPr lang="es-ES" sz="3600" dirty="0" err="1"/>
              <a:t>Birds</a:t>
            </a:r>
            <a:r>
              <a:rPr lang="es-ES" sz="3600" dirty="0"/>
              <a:t> Asturiana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924944"/>
            <a:ext cx="35283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entury Gothic"/>
                <a:cs typeface="Century Gothic"/>
                <a:sym typeface="Century Gothic"/>
              </a:rPr>
              <a:t>Descripción: Es una plato típico de Asturias que solo se encuentra  aquí.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entury Gothic"/>
                <a:cs typeface="Century Gothic"/>
                <a:sym typeface="Century Gothic"/>
              </a:rPr>
              <a:t>Cómo prepararlo: Poner al remojo con una pizca de sal durante 8 horas, aumentando así su volumen y confiriéndoles la consistencia blanda necesaria para su cocción.</a:t>
            </a:r>
          </a:p>
          <a:p>
            <a:pPr marL="0" lvl="0" indent="0">
              <a:spcBef>
                <a:spcPts val="0"/>
              </a:spcBef>
              <a:buNone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ea typeface="Century Gothic"/>
              <a:cs typeface="Century Gothic"/>
              <a:sym typeface="Century Gothic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entury Gothic"/>
                <a:cs typeface="Century Gothic"/>
                <a:sym typeface="Century Gothic"/>
              </a:rPr>
              <a:t>PVP:6,50 EUROS</a:t>
            </a:r>
          </a:p>
          <a:p>
            <a:endParaRPr lang="es-ES" dirty="0"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marR="0" lvl="0" indent="-2031" algn="ctr" rtl="0">
              <a:spcBef>
                <a:spcPts val="0"/>
              </a:spcBef>
              <a:buClr>
                <a:srgbClr val="FF599C"/>
              </a:buClr>
              <a:buSzPct val="25000"/>
              <a:buFont typeface="Century Gothic"/>
              <a:buNone/>
            </a:pPr>
            <a:br>
              <a:rPr lang="es-ES" sz="3600" dirty="0"/>
            </a:br>
            <a:r>
              <a:rPr lang="es-ES" sz="3600" dirty="0"/>
              <a:t>Fabada asturiana 500Gr</a:t>
            </a:r>
            <a:br>
              <a:rPr lang="es-ES" sz="3600" dirty="0"/>
            </a:br>
            <a:r>
              <a:rPr lang="es-ES" sz="3600" dirty="0"/>
              <a:t>REF:001</a:t>
            </a:r>
            <a:br>
              <a:rPr lang="es-ES" sz="3600" b="0" i="0" u="none" strike="noStrike" cap="none" dirty="0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lang="es-ES" sz="3600" b="0" i="0" u="none" strike="noStrike" cap="none" dirty="0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5000628" y="1857364"/>
            <a:ext cx="3857652" cy="3139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s-ES"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8" descr="Resultado de imagen de fabada ASTURI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86124"/>
            <a:ext cx="4357718" cy="2916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ea typeface="Century Gothic"/>
              <a:cs typeface="Century Gothic"/>
              <a:sym typeface="Century Gothic"/>
            </a:endParaRPr>
          </a:p>
          <a:p>
            <a:pPr marL="448056" marR="0" lvl="0" indent="-38455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947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84632" lvl="0" indent="-2031" algn="ctr">
              <a:spcBef>
                <a:spcPts val="0"/>
              </a:spcBef>
              <a:buClr>
                <a:srgbClr val="FF599C"/>
              </a:buClr>
              <a:buSzPct val="25000"/>
            </a:pPr>
            <a:r>
              <a:rPr lang="es-ES" sz="3600" dirty="0"/>
              <a:t>Cerdo </a:t>
            </a:r>
            <a:r>
              <a:rPr lang="es-ES" sz="3600" dirty="0" err="1"/>
              <a:t>asturcelta</a:t>
            </a:r>
            <a:r>
              <a:rPr lang="es-ES" sz="3600" dirty="0"/>
              <a:t> (240 gr.)</a:t>
            </a:r>
            <a:br>
              <a:rPr lang="es-ES" sz="3600" dirty="0"/>
            </a:br>
            <a:r>
              <a:rPr lang="es-ES" sz="3600" dirty="0"/>
              <a:t>REF:002</a:t>
            </a:r>
            <a:endParaRPr lang="es-ES" sz="3600" b="0" i="0" u="none" strike="noStrike" cap="none" dirty="0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85786" y="2000240"/>
            <a:ext cx="79287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+mj-lt"/>
              </a:rPr>
              <a:t>Descripción:</a:t>
            </a:r>
          </a:p>
          <a:p>
            <a:r>
              <a:rPr lang="es-ES" sz="2000" dirty="0">
                <a:latin typeface="+mj-lt"/>
              </a:rPr>
              <a:t>Tarro de cerdo </a:t>
            </a:r>
            <a:r>
              <a:rPr lang="es-ES" sz="2000" dirty="0" err="1">
                <a:latin typeface="+mj-lt"/>
              </a:rPr>
              <a:t>asturcelta</a:t>
            </a:r>
            <a:r>
              <a:rPr lang="es-ES" sz="2000" dirty="0">
                <a:latin typeface="+mj-lt"/>
              </a:rPr>
              <a:t> criado en las montañas de Asturias.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57224" y="2786058"/>
            <a:ext cx="2014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+mj-lt"/>
              </a:rPr>
              <a:t>PVP: 2 EUROS</a:t>
            </a:r>
          </a:p>
        </p:txBody>
      </p:sp>
      <p:pic>
        <p:nvPicPr>
          <p:cNvPr id="7" name="3 Marcador de contenido" descr="cerdo-asturcelta-650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24" y="3286124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SzPct val="25000"/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entury Gothic"/>
                <a:cs typeface="Century Gothic"/>
                <a:sym typeface="Century Gothic"/>
              </a:rPr>
              <a:t>Descripción: Imán de vaca asturiano perfecto para adornar la nevera o como recuerdo.</a:t>
            </a:r>
          </a:p>
          <a:p>
            <a:pPr marL="0" indent="0">
              <a:spcBef>
                <a:spcPts val="0"/>
              </a:spcBef>
              <a:buNone/>
            </a:pP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ea typeface="Century Gothic"/>
              <a:cs typeface="Century Gothic"/>
              <a:sym typeface="Century Gothic"/>
            </a:endParaRPr>
          </a:p>
          <a:p>
            <a:pPr marL="0" indent="0">
              <a:spcBef>
                <a:spcPts val="0"/>
              </a:spcBef>
              <a:buSzPct val="25000"/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ea typeface="Century Gothic"/>
                <a:cs typeface="Century Gothic"/>
                <a:sym typeface="Century Gothic"/>
              </a:rPr>
              <a:t>PVP:2,50 EUROS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ES" sz="3600" dirty="0" err="1"/>
              <a:t>Iman</a:t>
            </a:r>
            <a:r>
              <a:rPr lang="es-ES" sz="3600" dirty="0"/>
              <a:t> de Vaca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s-ES" sz="3600" dirty="0" err="1"/>
              <a:t>Ref</a:t>
            </a:r>
            <a:r>
              <a:rPr lang="es-ES" sz="3600" dirty="0"/>
              <a:t>: 003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216850" y="2411325"/>
            <a:ext cx="3639900" cy="297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s-ES" sz="2400" dirty="0">
              <a:solidFill>
                <a:schemeClr val="lt1"/>
              </a:solidFill>
            </a:endParaRPr>
          </a:p>
        </p:txBody>
      </p:sp>
      <p:pic>
        <p:nvPicPr>
          <p:cNvPr id="9218" name="Picture 2" descr="Imán de goma no me toques los huevos ni la neve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714620"/>
            <a:ext cx="242889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>
                <a:latin typeface="+mj-lt"/>
              </a:rPr>
              <a:t>Descripción</a:t>
            </a:r>
            <a:r>
              <a:rPr lang="es-ES" sz="2000" b="1" dirty="0">
                <a:latin typeface="+mj-lt"/>
              </a:rPr>
              <a:t>: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Bombones Rellenos de Manzana - Principado 200g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Cajita de madera con sabrosos bombones artesanos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Elaborados con chocolate negro, con relleno de una especial gelatina de manzana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Envueltos individualmente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600" dirty="0"/>
              <a:t>Bombones Rellenos de Manzana (200 gramos) </a:t>
            </a:r>
            <a:br>
              <a:rPr lang="es-ES" sz="3600" dirty="0"/>
            </a:br>
            <a:r>
              <a:rPr lang="es-ES" sz="3600" dirty="0"/>
              <a:t>REF:004</a:t>
            </a:r>
            <a:endParaRPr lang="es-ES" sz="3600" b="0" dirty="0"/>
          </a:p>
        </p:txBody>
      </p:sp>
      <p:sp>
        <p:nvSpPr>
          <p:cNvPr id="5" name="4 Rectángulo"/>
          <p:cNvSpPr/>
          <p:nvPr/>
        </p:nvSpPr>
        <p:spPr>
          <a:xfrm>
            <a:off x="928662" y="3429000"/>
            <a:ext cx="18582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>
                <a:latin typeface="+mj-lt"/>
              </a:rPr>
              <a:t>PVP: 7 EUROS</a:t>
            </a:r>
          </a:p>
        </p:txBody>
      </p:sp>
      <p:pic>
        <p:nvPicPr>
          <p:cNvPr id="6" name="Picture 2" descr="C:\Users\Alumno\Downloads\IMG_3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86190"/>
            <a:ext cx="3962301" cy="2643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80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>
                <a:latin typeface="+mj-lt"/>
              </a:rPr>
              <a:t>Descripción: Artesanalmente elaboradas a base de nueces , miel , almendras y recubiertas por una fina masa de harina y trigo.</a:t>
            </a:r>
          </a:p>
          <a:p>
            <a:pPr>
              <a:buNone/>
            </a:pPr>
            <a:r>
              <a:rPr lang="es-ES" sz="2000" dirty="0">
                <a:latin typeface="+mj-lt"/>
              </a:rPr>
              <a:t>    PVP: 8 EUROS</a:t>
            </a:r>
          </a:p>
          <a:p>
            <a:endParaRPr lang="es-ES" sz="2000" dirty="0">
              <a:latin typeface="+mj-lt"/>
            </a:endParaRP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 err="1"/>
              <a:t>Casadielles</a:t>
            </a:r>
            <a:r>
              <a:rPr lang="es-ES" sz="3600" dirty="0"/>
              <a:t> (12 unidades)</a:t>
            </a:r>
            <a:br>
              <a:rPr lang="es-ES" sz="3600" dirty="0"/>
            </a:br>
            <a:r>
              <a:rPr lang="es-ES" sz="3600" dirty="0"/>
              <a:t>REF: 005</a:t>
            </a:r>
          </a:p>
        </p:txBody>
      </p:sp>
      <p:pic>
        <p:nvPicPr>
          <p:cNvPr id="5" name="3 Marcador de contenido" descr="casadiellas-asturiana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6248" y="3000372"/>
            <a:ext cx="2981330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61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Descripción: Dulce de manzana El Gaitero, elaborado a partir de pulpa de manzana y envasado en caliente, es un dulce artesano, de corte limpio y sin ningún tipo de tropiezo. Ideal para acompañar con quesos curados y frescos.</a:t>
            </a:r>
          </a:p>
          <a:p>
            <a:r>
              <a:rPr lang="es-ES" dirty="0"/>
              <a:t>Precio: 2€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/>
              <a:t>Dulce de manzana Asturiano El Gaitero</a:t>
            </a:r>
            <a:br>
              <a:rPr lang="es-ES" sz="3600" dirty="0"/>
            </a:br>
            <a:r>
              <a:rPr lang="es-ES" sz="3600" dirty="0"/>
              <a:t>REF: 006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509120"/>
            <a:ext cx="3325101" cy="1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92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>
                <a:latin typeface="+mj-lt"/>
              </a:rPr>
              <a:t>Descripción: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Sidra Dulce, resultante del prensado de la manzana, sin fermentación alcohólica.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100% Zumo de Manzana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Sin Azúcares Añadidos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Sin Conservantes ni Colorantes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Sin Alcohol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Sin Gluten</a:t>
            </a:r>
          </a:p>
          <a:p>
            <a:pPr>
              <a:buNone/>
            </a:pPr>
            <a:r>
              <a:rPr lang="es-ES" dirty="0"/>
              <a:t>  Precio: 3 EUROS/L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600" dirty="0"/>
              <a:t>Sidra dulce asturiana </a:t>
            </a:r>
            <a:br>
              <a:rPr lang="es-ES" sz="3600" dirty="0"/>
            </a:br>
            <a:r>
              <a:rPr lang="es-ES" sz="3600" dirty="0"/>
              <a:t>REF: 007 </a:t>
            </a:r>
          </a:p>
        </p:txBody>
      </p:sp>
      <p:pic>
        <p:nvPicPr>
          <p:cNvPr id="5" name="Picture 4" descr="C:\Users\Alumno\Downloads\image1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12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Descripción</a:t>
            </a:r>
            <a:r>
              <a:rPr lang="es-ES" b="1" dirty="0"/>
              <a:t>:</a:t>
            </a:r>
            <a:br>
              <a:rPr lang="es-ES" dirty="0"/>
            </a:br>
            <a:r>
              <a:rPr lang="es-ES" dirty="0"/>
              <a:t>Caja 6 Vasos Sidra Modelo Sella (Sin Decoración)</a:t>
            </a:r>
            <a:br>
              <a:rPr lang="es-ES" dirty="0"/>
            </a:br>
            <a:r>
              <a:rPr lang="es-ES" dirty="0"/>
              <a:t>Modelo Sella-FINO Y ALTA RESISTENCIA</a:t>
            </a:r>
            <a:br>
              <a:rPr lang="es-ES" dirty="0"/>
            </a:br>
            <a:r>
              <a:rPr lang="es-ES" dirty="0"/>
              <a:t>Vasos de Vidrio Especiales para Escanciar Sidra Natural</a:t>
            </a:r>
            <a:br>
              <a:rPr lang="es-ES" dirty="0"/>
            </a:br>
            <a:r>
              <a:rPr lang="es-ES" dirty="0"/>
              <a:t>Vaso de Alta Calidad y Resistencia.</a:t>
            </a:r>
            <a:br>
              <a:rPr lang="es-ES" dirty="0"/>
            </a:br>
            <a:r>
              <a:rPr lang="es-ES" dirty="0"/>
              <a:t>Altura 12 cm y boca de 9 cm</a:t>
            </a:r>
          </a:p>
          <a:p>
            <a:r>
              <a:rPr lang="es-ES" dirty="0"/>
              <a:t>Precio: 6,50€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0" dirty="0"/>
              <a:t>Vasos de Sidra Asturianos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5013176"/>
            <a:ext cx="2448946" cy="163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044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</TotalTime>
  <Words>267</Words>
  <Application>Microsoft Office PowerPoint</Application>
  <PresentationFormat>Presentación en pantalla (4:3)</PresentationFormat>
  <Paragraphs>40</Paragraphs>
  <Slides>11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Wingdings 2</vt:lpstr>
      <vt:lpstr>Lucida Sans Unicode</vt:lpstr>
      <vt:lpstr>Century Gothic</vt:lpstr>
      <vt:lpstr>Verdana</vt:lpstr>
      <vt:lpstr>Wingdings 3</vt:lpstr>
      <vt:lpstr>Arial</vt:lpstr>
      <vt:lpstr>Concurrencia</vt:lpstr>
      <vt:lpstr>Diapositiva</vt:lpstr>
      <vt:lpstr>Catálogo  El Sabor Del Norte</vt:lpstr>
      <vt:lpstr> Fabada asturiana 500Gr REF:001 </vt:lpstr>
      <vt:lpstr>Cerdo asturcelta (240 gr.) REF:002</vt:lpstr>
      <vt:lpstr>Iman de Vaca Ref: 003 </vt:lpstr>
      <vt:lpstr>Bombones Rellenos de Manzana (200 gramos)  REF:004</vt:lpstr>
      <vt:lpstr>Casadielles (12 unidades) REF: 005</vt:lpstr>
      <vt:lpstr>Dulce de manzana Asturiano El Gaitero REF: 006</vt:lpstr>
      <vt:lpstr>Sidra dulce asturiana  REF: 007 </vt:lpstr>
      <vt:lpstr>Vasos de Sidra Asturianos</vt:lpstr>
      <vt:lpstr>Peluche de vaca con capucha y sonido</vt:lpstr>
      <vt:lpstr>Camiseta Happy Birds Asturiana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</dc:title>
  <dc:creator>Alumno</dc:creator>
  <cp:lastModifiedBy>Fran Laura</cp:lastModifiedBy>
  <cp:revision>28</cp:revision>
  <dcterms:modified xsi:type="dcterms:W3CDTF">2017-03-20T20:42:44Z</dcterms:modified>
</cp:coreProperties>
</file>