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27"/>
  </p:notesMasterIdLst>
  <p:sldIdLst>
    <p:sldId id="256" r:id="rId2"/>
    <p:sldId id="267" r:id="rId3"/>
    <p:sldId id="257" r:id="rId4"/>
    <p:sldId id="258" r:id="rId5"/>
    <p:sldId id="261" r:id="rId6"/>
    <p:sldId id="269" r:id="rId7"/>
    <p:sldId id="260" r:id="rId8"/>
    <p:sldId id="259" r:id="rId9"/>
    <p:sldId id="270" r:id="rId10"/>
    <p:sldId id="271" r:id="rId11"/>
    <p:sldId id="274" r:id="rId12"/>
    <p:sldId id="273" r:id="rId13"/>
    <p:sldId id="275" r:id="rId14"/>
    <p:sldId id="278" r:id="rId15"/>
    <p:sldId id="277" r:id="rId16"/>
    <p:sldId id="276" r:id="rId17"/>
    <p:sldId id="280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D2201-4169-4448-A2EF-D545C99F3772}" type="datetimeFigureOut">
              <a:rPr lang="es-ES"/>
              <a:t>05/04/2017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F6BD6-1619-4AB7-9F94-F84749189E26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01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6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966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827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448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076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150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168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986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652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014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1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681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077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048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40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848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684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18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52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11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63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56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048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764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F6BD6-1619-4AB7-9F94-F84749189E26}" type="slidenum">
              <a:rPr lang="es-ES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36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5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7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1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6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9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6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3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240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513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4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eylaflorida@gmail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09550" y="38100"/>
            <a:ext cx="10363200" cy="6118789"/>
          </a:xfrm>
        </p:spPr>
        <p:txBody>
          <a:bodyPr>
            <a:normAutofit/>
          </a:bodyPr>
          <a:lstStyle/>
          <a:p>
            <a:pPr algn="ctr"/>
            <a:r>
              <a:rPr lang="es-ES" sz="9600" dirty="0">
                <a:solidFill>
                  <a:srgbClr val="000000"/>
                </a:solidFill>
                <a:latin typeface="Comic Sans MS"/>
              </a:rPr>
              <a:t>Catálogo</a:t>
            </a:r>
            <a:br>
              <a:rPr lang="es-ES" sz="9600" dirty="0">
                <a:solidFill>
                  <a:schemeClr val="tx1"/>
                </a:solidFill>
                <a:latin typeface="Tw Cen MT"/>
              </a:rPr>
            </a:br>
            <a:r>
              <a:rPr lang="es-ES" sz="9600" dirty="0">
                <a:solidFill>
                  <a:srgbClr val="000000"/>
                </a:solidFill>
                <a:latin typeface="Comic Sans MS"/>
              </a:rPr>
              <a:t>HEY!</a:t>
            </a:r>
          </a:p>
        </p:txBody>
      </p:sp>
      <p:pic>
        <p:nvPicPr>
          <p:cNvPr id="4" name="Imagen 3" descr="LOGOTIPO color.jpg"/>
          <p:cNvPicPr>
            <a:picLocks noChangeAspect="1"/>
          </p:cNvPicPr>
          <p:nvPr/>
        </p:nvPicPr>
        <p:blipFill>
          <a:blip r:embed="rId3"/>
          <a:srcRect l="12452" t="8555" r="14338" b="18180"/>
          <a:stretch>
            <a:fillRect/>
          </a:stretch>
        </p:blipFill>
        <p:spPr>
          <a:xfrm>
            <a:off x="8972031" y="1808210"/>
            <a:ext cx="2008493" cy="28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2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Earl Grey 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00" y="714375"/>
            <a:ext cx="2743683" cy="2743200"/>
          </a:xfrm>
          <a:prstGeom prst="rect">
            <a:avLst/>
          </a:prstGeom>
        </p:spPr>
      </p:pic>
      <p:pic>
        <p:nvPicPr>
          <p:cNvPr id="8" name="Imagen 7" descr="Hight Tea 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285" y="714375"/>
            <a:ext cx="2743683" cy="2743200"/>
          </a:xfrm>
          <a:prstGeom prst="rect">
            <a:avLst/>
          </a:prstGeom>
        </p:spPr>
      </p:pic>
      <p:pic>
        <p:nvPicPr>
          <p:cNvPr id="9" name="Imagen 8" descr="Manzanilla 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581" y="3458058"/>
            <a:ext cx="2743683" cy="2743200"/>
          </a:xfrm>
          <a:prstGeom prst="rect">
            <a:avLst/>
          </a:prstGeom>
        </p:spPr>
      </p:pic>
      <p:pic>
        <p:nvPicPr>
          <p:cNvPr id="10" name="Imagen 9" descr="Melocoton 1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6479" y="819150"/>
            <a:ext cx="2743683" cy="2743200"/>
          </a:xfrm>
          <a:prstGeom prst="rect">
            <a:avLst/>
          </a:prstGeom>
        </p:spPr>
      </p:pic>
      <p:pic>
        <p:nvPicPr>
          <p:cNvPr id="11" name="Imagen 10" descr="Rooibos Tea 1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616" y="3458058"/>
            <a:ext cx="27436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301" y="2790825"/>
            <a:ext cx="10058400" cy="1371600"/>
          </a:xfrm>
        </p:spPr>
        <p:txBody>
          <a:bodyPr/>
          <a:lstStyle/>
          <a:p>
            <a:r>
              <a:rPr lang="es-ES" dirty="0">
                <a:solidFill>
                  <a:srgbClr val="262626"/>
                </a:solidFill>
                <a:latin typeface="Times New Roman"/>
              </a:rPr>
              <a:t>Artículos de alimentación</a:t>
            </a:r>
          </a:p>
        </p:txBody>
      </p:sp>
    </p:spTree>
    <p:extLst>
      <p:ext uri="{BB962C8B-B14F-4D97-AF65-F5344CB8AC3E}">
        <p14:creationId xmlns:p14="http://schemas.microsoft.com/office/powerpoint/2010/main" val="128904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½</a:t>
            </a:r>
            <a:r>
              <a:rPr lang="es-ES" sz="2400" dirty="0"/>
              <a:t> KG.</a:t>
            </a:r>
            <a:r>
              <a:rPr lang="es-ES" dirty="0"/>
              <a:t> Alcachofa corazones.</a:t>
            </a:r>
          </a:p>
        </p:txBody>
      </p:sp>
      <p:pic>
        <p:nvPicPr>
          <p:cNvPr id="2" name="Marcador de posición de imagen 1" descr="corazones alcochof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598" b="12598"/>
          <a:stretch>
            <a:fillRect/>
          </a:stretch>
        </p:blipFill>
        <p:spPr>
          <a:xfrm>
            <a:off x="228600" y="272437"/>
            <a:ext cx="8486009" cy="6347438"/>
          </a:xfrm>
        </p:spPr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8/10 frutos.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Century Gothic"/>
              </a:rPr>
              <a:t>Calidad: Primera</a:t>
            </a:r>
            <a:br>
              <a:rPr lang="es-ES" sz="1600" dirty="0">
                <a:solidFill>
                  <a:schemeClr val="tx1"/>
                </a:solidFill>
                <a:latin typeface="Century Gothic"/>
              </a:rPr>
            </a:br>
            <a:r>
              <a:rPr lang="es-ES" sz="1600" dirty="0">
                <a:latin typeface="Century Gothic"/>
              </a:rPr>
              <a:t>Ingredientes: Corazones de alcachofa, agua, sal y ácido cítrico.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1,40 €/unidad.</a:t>
            </a:r>
          </a:p>
        </p:txBody>
      </p:sp>
    </p:spTree>
    <p:extLst>
      <p:ext uri="{BB962C8B-B14F-4D97-AF65-F5344CB8AC3E}">
        <p14:creationId xmlns:p14="http://schemas.microsoft.com/office/powerpoint/2010/main" val="2614092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½ </a:t>
            </a:r>
            <a:r>
              <a:rPr lang="es-ES" sz="2400" dirty="0"/>
              <a:t>KG</a:t>
            </a:r>
            <a:r>
              <a:rPr lang="es-ES" dirty="0"/>
              <a:t>. Alcachofa troceada.</a:t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2" name="Marcador de posición de imagen 1" descr="alcachofa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598" b="12598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Calidad: Primera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/>
              <a:t>Ingredientes: Corazones de alcachofa, agua, sal y ácido cítrico.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1,25 €/unidad.</a:t>
            </a:r>
          </a:p>
        </p:txBody>
      </p:sp>
    </p:spTree>
    <p:extLst>
      <p:ext uri="{BB962C8B-B14F-4D97-AF65-F5344CB8AC3E}">
        <p14:creationId xmlns:p14="http://schemas.microsoft.com/office/powerpoint/2010/main" val="348601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½ </a:t>
            </a:r>
            <a:r>
              <a:rPr lang="es-ES" sz="2400" dirty="0"/>
              <a:t>KG.</a:t>
            </a:r>
            <a:r>
              <a:rPr lang="es-ES" dirty="0"/>
              <a:t> Tomate frito casero.</a:t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2" name="Marcador de posición de imagen 1" descr="formato_tomate_frito_bote_small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598" b="12598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Calidad extra.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½ Kg, fácil apertura y apilable.</a:t>
            </a:r>
            <a:endParaRPr lang="es-E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Ingredientes: Tomate natural, aceite de oliva, especias, sal, azúcar y ácido cítrico.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1,45 €/unidad.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79792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½ </a:t>
            </a:r>
            <a:r>
              <a:rPr lang="es-ES" sz="2400" dirty="0"/>
              <a:t>KG.</a:t>
            </a:r>
            <a:r>
              <a:rPr lang="es-ES" dirty="0"/>
              <a:t> Pisto casero.</a:t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2" name="Marcador de posición de imagen 1" descr="formato_pisto_casero_bote_small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598" b="12598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Calidad extra.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½ Kg, fácil apertura y apilable.</a:t>
            </a:r>
            <a:endParaRPr lang="es-E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Ingredientes: Tomate natural, cebolla, berenjena, calabacín, pimiento, aceite de oliva, especias, azúcar, sal y ácido cítrico.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1,45 €/unidad.</a:t>
            </a:r>
          </a:p>
        </p:txBody>
      </p:sp>
    </p:spTree>
    <p:extLst>
      <p:ext uri="{BB962C8B-B14F-4D97-AF65-F5344CB8AC3E}">
        <p14:creationId xmlns:p14="http://schemas.microsoft.com/office/powerpoint/2010/main" val="216378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¼ KG.</a:t>
            </a:r>
            <a:r>
              <a:rPr lang="es-ES" dirty="0"/>
              <a:t> Pimiento morrón.</a:t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2" name="Marcador de posición de imagen 1" descr="13-pimientos-morrones-pack-3-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273" b="17273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Calidad extra.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Ingredientes. Pimiento, agua, sal y ácido cítrico.</a:t>
            </a:r>
            <a:endParaRPr lang="es-E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Disponibilidad de corte del pimiento en tiras y dados de diferentes dimensiones.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0,50 €/unidad.</a:t>
            </a:r>
          </a:p>
        </p:txBody>
      </p:sp>
    </p:spTree>
    <p:extLst>
      <p:ext uri="{BB962C8B-B14F-4D97-AF65-F5344CB8AC3E}">
        <p14:creationId xmlns:p14="http://schemas.microsoft.com/office/powerpoint/2010/main" val="153002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entury Gothic"/>
              </a:rPr>
              <a:t>Pack-3 1/8 </a:t>
            </a:r>
            <a:r>
              <a:rPr lang="es-ES" sz="2400" dirty="0">
                <a:latin typeface="Century Gothic"/>
              </a:rPr>
              <a:t>KG</a:t>
            </a:r>
            <a:r>
              <a:rPr lang="es-ES" dirty="0">
                <a:latin typeface="Century Gothic"/>
              </a:rPr>
              <a:t>. Pimiento morrón.</a:t>
            </a:r>
            <a:br>
              <a:rPr lang="es-ES" dirty="0">
                <a:solidFill>
                  <a:schemeClr val="tx1"/>
                </a:solidFill>
                <a:latin typeface="Century Gothic"/>
              </a:rPr>
            </a:br>
            <a:endParaRPr lang="es-ES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2" name="Marcador de posición de imagen 1" descr="23-pimientos-morrones-enteros-alta-seleccion-3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273" b="17273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Calidad extra.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Ingredientes: Pimiento, agua, sal y ácido cítrico.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Disponibilidad de corte del pimiento en tiras y dados de diferentes dimensiones.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0,80 €/unidad.</a:t>
            </a:r>
          </a:p>
        </p:txBody>
      </p:sp>
    </p:spTree>
    <p:extLst>
      <p:ext uri="{BB962C8B-B14F-4D97-AF65-F5344CB8AC3E}">
        <p14:creationId xmlns:p14="http://schemas.microsoft.com/office/powerpoint/2010/main" val="1633287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1/8 </a:t>
            </a:r>
            <a:r>
              <a:rPr lang="es-ES" sz="2400" dirty="0"/>
              <a:t>KG.</a:t>
            </a:r>
            <a:r>
              <a:rPr lang="es-ES" dirty="0"/>
              <a:t> Pimiento morrón.</a:t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2" name="Marcador de posición de imagen 1" descr="20-pimientos-morrones-en-tiras-con-ajo-y-aceite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273" b="17273"/>
          <a:stretch>
            <a:fillRect/>
          </a:stretch>
        </p:blipFill>
        <p:spPr>
          <a:xfrm>
            <a:off x="161925" y="238125"/>
            <a:ext cx="8531225" cy="6381750"/>
          </a:xfrm>
        </p:spPr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Calidad extra.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Ingredientes: Pimiento, agua, sal y ácido cítrico.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Disponibilidad de corte del pimiento en tiras y dados de diferentes dimensiones.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Century Gothic"/>
              </a:rPr>
              <a:t>0,50 €/unidad.</a:t>
            </a:r>
          </a:p>
        </p:txBody>
      </p:sp>
    </p:spTree>
    <p:extLst>
      <p:ext uri="{BB962C8B-B14F-4D97-AF65-F5344CB8AC3E}">
        <p14:creationId xmlns:p14="http://schemas.microsoft.com/office/powerpoint/2010/main" val="2870425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370 ml. Pimiento entero.</a:t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2" name="Marcador de posición de imagen 1" descr="21-pimientos-morrones-enteros-alta-seleccion-1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273" b="17273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Asado.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Ingredientes: Pimiento, agua, sal y ácido cítrico.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Disponibilidad de corte del pimiento en tiras y dados de diferentes dimensiones.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1,65 €/unidad.</a:t>
            </a:r>
          </a:p>
        </p:txBody>
      </p:sp>
    </p:spTree>
    <p:extLst>
      <p:ext uri="{BB962C8B-B14F-4D97-AF65-F5344CB8AC3E}">
        <p14:creationId xmlns:p14="http://schemas.microsoft.com/office/powerpoint/2010/main" val="248258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8408" y="2409825"/>
            <a:ext cx="10364451" cy="1596177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Times New Roman"/>
              </a:rPr>
              <a:t>Artículos de perfumería</a:t>
            </a:r>
          </a:p>
        </p:txBody>
      </p:sp>
    </p:spTree>
    <p:extLst>
      <p:ext uri="{BB962C8B-B14F-4D97-AF65-F5344CB8AC3E}">
        <p14:creationId xmlns:p14="http://schemas.microsoft.com/office/powerpoint/2010/main" val="4218594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entury Gothic"/>
              </a:rPr>
              <a:t>314 ml. Pimiento entero.</a:t>
            </a:r>
            <a:br>
              <a:rPr lang="es-ES" dirty="0">
                <a:solidFill>
                  <a:schemeClr val="tx1"/>
                </a:solidFill>
                <a:latin typeface="Century Gothic"/>
              </a:rPr>
            </a:br>
            <a:endParaRPr lang="es-ES">
              <a:latin typeface="Century Gothic"/>
            </a:endParaRPr>
          </a:p>
        </p:txBody>
      </p:sp>
      <p:pic>
        <p:nvPicPr>
          <p:cNvPr id="2" name="Marcador de posición de imagen 1" descr="21-pimientos-morrones-enteros-alta-seleccion-1 (1)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273" b="17273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Asado.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Ingredientes: Pimiento, agua, sal y ácido cítrico.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Disponibilidad de corte del pimiento en tiras y dados de diferentes dimensiones.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1,55 €/unidad.</a:t>
            </a:r>
          </a:p>
        </p:txBody>
      </p:sp>
    </p:spTree>
    <p:extLst>
      <p:ext uri="{BB962C8B-B14F-4D97-AF65-F5344CB8AC3E}">
        <p14:creationId xmlns:p14="http://schemas.microsoft.com/office/powerpoint/2010/main" val="3217830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1/4 </a:t>
            </a:r>
            <a:r>
              <a:rPr lang="es-ES" sz="2400" dirty="0"/>
              <a:t>KG.</a:t>
            </a:r>
            <a:r>
              <a:rPr lang="es-ES" dirty="0"/>
              <a:t> Ensalada murciana.</a:t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latin typeface="Century Gothic"/>
            </a:endParaRPr>
          </a:p>
        </p:txBody>
      </p:sp>
      <p:pic>
        <p:nvPicPr>
          <p:cNvPr id="2" name="Marcador de posición de imagen 1" descr="03-ensalada-de-la-huerta-con-atun-estuch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273" b="17273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¼ Kg apilable y fácil apertura – RO 280 estuchada.</a:t>
            </a:r>
            <a:endParaRPr lang="es-E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Ensalada lista para consumir.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1,85 €/unidad.</a:t>
            </a:r>
          </a:p>
        </p:txBody>
      </p:sp>
    </p:spTree>
    <p:extLst>
      <p:ext uri="{BB962C8B-B14F-4D97-AF65-F5344CB8AC3E}">
        <p14:creationId xmlns:p14="http://schemas.microsoft.com/office/powerpoint/2010/main" val="474221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entury Gothic"/>
              </a:rPr>
              <a:t>1/4 KG. Ensalada de la huerta.</a:t>
            </a:r>
            <a:br>
              <a:rPr lang="es-ES" dirty="0">
                <a:solidFill>
                  <a:schemeClr val="tx1"/>
                </a:solidFill>
                <a:latin typeface="Century Gothic"/>
              </a:rPr>
            </a:br>
            <a:endParaRPr lang="es-ES">
              <a:latin typeface="Century Gothic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¼ Kg apilable y fácil apertura.</a:t>
            </a:r>
            <a:endParaRPr lang="es-E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Ensalada lista para consumir.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1,85 €/unidad.</a:t>
            </a:r>
          </a:p>
        </p:txBody>
      </p:sp>
      <p:pic>
        <p:nvPicPr>
          <p:cNvPr id="10" name="Marcador de posición de imagen 9" descr="10-ensalada-con-atun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273" b="172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5238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entury Gothic"/>
              </a:rPr>
              <a:t>1/4 KG. Ensalada campestre.</a:t>
            </a:r>
            <a:br>
              <a:rPr lang="es-ES" dirty="0">
                <a:solidFill>
                  <a:schemeClr val="tx1"/>
                </a:solidFill>
                <a:latin typeface="Century Gothic"/>
              </a:rPr>
            </a:br>
            <a:endParaRPr lang="es-ES">
              <a:latin typeface="Century Gothic"/>
            </a:endParaRPr>
          </a:p>
        </p:txBody>
      </p:sp>
      <p:pic>
        <p:nvPicPr>
          <p:cNvPr id="2" name="Marcador de posición de imagen 1" descr="08-ensalada-campestre-con-atun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273" b="17273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¼ Kg apilable y fácil apertura.</a:t>
            </a:r>
            <a:endParaRPr lang="es-E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Ensalada lista para consumir.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1,85 €/unidad.</a:t>
            </a:r>
          </a:p>
        </p:txBody>
      </p:sp>
    </p:spTree>
    <p:extLst>
      <p:ext uri="{BB962C8B-B14F-4D97-AF65-F5344CB8AC3E}">
        <p14:creationId xmlns:p14="http://schemas.microsoft.com/office/powerpoint/2010/main" val="1427481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entury Gothic"/>
              </a:rPr>
              <a:t>RO280. Ensalada mediterránea.</a:t>
            </a:r>
            <a:endParaRPr lang="es-ES">
              <a:latin typeface="Century Gothic"/>
            </a:endParaRPr>
          </a:p>
        </p:txBody>
      </p:sp>
      <p:pic>
        <p:nvPicPr>
          <p:cNvPr id="2" name="Marcador de posición de imagen 1" descr="06-ensalada-con-atun-estuch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273" b="17273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¼ Kg apilable y fácil apertura – RO 280 estuchado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Ensalada lista para consumir.</a:t>
            </a: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/>
              <a:t>1,30 </a:t>
            </a:r>
            <a:r>
              <a:rPr lang="es-ES" sz="1600" dirty="0"/>
              <a:t>€/unidad.</a:t>
            </a:r>
            <a:endParaRPr lang="es-ES" dirty="0">
              <a:latin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4279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Observaciones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Todos los precios son con IVA incluido.</a:t>
            </a:r>
          </a:p>
          <a:p>
            <a:r>
              <a:rPr lang="es-ES" dirty="0"/>
              <a:t>Se </a:t>
            </a:r>
            <a:r>
              <a:rPr lang="es-ES" dirty="0">
                <a:solidFill>
                  <a:srgbClr val="000000"/>
                </a:solidFill>
              </a:rPr>
              <a:t>deben encargar con una semana de antelación. </a:t>
            </a:r>
            <a:endParaRPr lang="es-ES" dirty="0"/>
          </a:p>
          <a:p>
            <a:r>
              <a:rPr lang="es-ES" dirty="0"/>
              <a:t>Consultar las cantidades de los pedidos previamente. </a:t>
            </a:r>
          </a:p>
          <a:p>
            <a:r>
              <a:rPr lang="es-ES" dirty="0"/>
              <a:t>Los portes no están incluidos y correrán a cargo del cliente.</a:t>
            </a:r>
          </a:p>
          <a:p>
            <a:r>
              <a:rPr lang="es-ES" dirty="0"/>
              <a:t>Dirección de contacto </a:t>
            </a:r>
            <a:r>
              <a:rPr lang="es-ES" dirty="0">
                <a:hlinkClick r:id="rId3"/>
              </a:rPr>
              <a:t>heylaflorida@gmail.com</a:t>
            </a:r>
            <a:r>
              <a:rPr lang="es-ES" dirty="0"/>
              <a:t> </a:t>
            </a:r>
          </a:p>
          <a:p>
            <a:r>
              <a:rPr lang="es-ES" dirty="0" err="1"/>
              <a:t>Tlf</a:t>
            </a:r>
            <a:r>
              <a:rPr lang="es-ES" dirty="0"/>
              <a:t> de contacto  </a:t>
            </a:r>
            <a:r>
              <a:rPr lang="es-ES" dirty="0">
                <a:solidFill>
                  <a:srgbClr val="393939"/>
                </a:solidFill>
                <a:latin typeface="helvetica"/>
              </a:rPr>
              <a:t>968 62 51 61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82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Perfume de mujer</a:t>
            </a:r>
            <a:br>
              <a:rPr lang="es-ES" dirty="0"/>
            </a:br>
            <a:endParaRPr lang="es-ES" dirty="0">
              <a:latin typeface="Tw Cen MT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 err="1">
                <a:solidFill>
                  <a:srgbClr val="222222"/>
                </a:solidFill>
                <a:latin typeface="Arial"/>
              </a:rPr>
              <a:t>Cofee</a:t>
            </a:r>
            <a:r>
              <a:rPr lang="es-ES" sz="1800" dirty="0">
                <a:solidFill>
                  <a:srgbClr val="222222"/>
                </a:solidFill>
                <a:latin typeface="Arial"/>
              </a:rPr>
              <a:t> &amp; </a:t>
            </a:r>
            <a:r>
              <a:rPr lang="es-ES" sz="1800" dirty="0" err="1">
                <a:solidFill>
                  <a:srgbClr val="222222"/>
                </a:solidFill>
                <a:latin typeface="Arial"/>
              </a:rPr>
              <a:t>almonds</a:t>
            </a:r>
            <a:r>
              <a:rPr lang="es-ES" sz="1800" dirty="0">
                <a:solidFill>
                  <a:srgbClr val="222222"/>
                </a:solidFill>
                <a:latin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Capacidad  30 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Precio 7 €/</a:t>
            </a:r>
            <a:r>
              <a:rPr lang="es-ES" sz="2000" dirty="0" err="1"/>
              <a:t>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3" name="Marcador de posición de imagen 2" descr="high-quality-30ml-Clean-Glass-Perfume-Bottle-With-Lotion-font-b-Pump-b-font-Cosmetic-font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598" b="12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176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/>
              <a:t>Perfume de hombre</a:t>
            </a:r>
            <a:endParaRPr lang="es-ES" dirty="0">
              <a:latin typeface="Tw Cen MT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22222"/>
                </a:solidFill>
                <a:latin typeface="Arial"/>
              </a:rPr>
              <a:t>XVII Century </a:t>
            </a:r>
            <a:r>
              <a:rPr lang="es-ES" sz="2000" dirty="0" err="1">
                <a:solidFill>
                  <a:srgbClr val="222222"/>
                </a:solidFill>
                <a:latin typeface="Arial"/>
              </a:rPr>
              <a:t>grapefruit</a:t>
            </a:r>
            <a:r>
              <a:rPr lang="es-ES" sz="2000" dirty="0">
                <a:solidFill>
                  <a:srgbClr val="222222"/>
                </a:solidFill>
                <a:latin typeface="Arial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Capacidad  30 ml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Precio 7 €/</a:t>
            </a:r>
            <a:r>
              <a:rPr lang="es-ES" sz="2000" dirty="0" err="1"/>
              <a:t>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3" name="Marcador de posición de imagen 2" descr="high-quality-30ml-Clean-Glass-Perfume-Bottle-With-Lotion-font-b-Pump-b-font-Cosmetic-font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598" b="12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21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0496"/>
            <a:ext cx="5934075" cy="2611579"/>
          </a:xfrm>
        </p:spPr>
        <p:txBody>
          <a:bodyPr>
            <a:noAutofit/>
          </a:bodyPr>
          <a:lstStyle/>
          <a:p>
            <a:r>
              <a:rPr lang="es-ES" sz="4000" dirty="0">
                <a:solidFill>
                  <a:srgbClr val="222222"/>
                </a:solidFill>
                <a:latin typeface="TW Cen MT"/>
              </a:rPr>
              <a:t>Ambientadores para el coche( Azahar y chicle de fresa).</a:t>
            </a:r>
            <a:br>
              <a:rPr lang="es-ES" dirty="0"/>
            </a:br>
            <a:endParaRPr lang="es-ES" dirty="0">
              <a:latin typeface="Tw Cen MT"/>
            </a:endParaRP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337" b="21337"/>
          <a:stretch>
            <a:fillRect/>
          </a:stretch>
        </p:blipFill>
        <p:spPr>
          <a:xfrm>
            <a:off x="171480" y="238125"/>
            <a:ext cx="8531352" cy="6382512"/>
          </a:xfrm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Arial"/>
              </a:rPr>
              <a:t>Olores: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Arial"/>
              </a:rPr>
              <a:t>Azahar</a:t>
            </a:r>
            <a:endParaRPr lang="es-ES" sz="18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Arial"/>
              </a:rPr>
              <a:t>chicle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Arial"/>
              </a:rPr>
              <a:t>CAPACIDAD  7 ML </a:t>
            </a:r>
            <a:r>
              <a:rPr lang="en-US" sz="1800" dirty="0">
                <a:latin typeface="Arial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Arial"/>
              </a:rPr>
              <a:t>PRECIO 2 €/UD.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Tw Cen 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9097977" y="523875"/>
            <a:ext cx="2743200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2800" dirty="0">
                <a:solidFill>
                  <a:srgbClr val="000000"/>
                </a:solidFill>
                <a:latin typeface="Century Gothic"/>
              </a:rPr>
              <a:t>AMBIENTADOR DE COCHE</a:t>
            </a:r>
          </a:p>
        </p:txBody>
      </p:sp>
    </p:spTree>
    <p:extLst>
      <p:ext uri="{BB962C8B-B14F-4D97-AF65-F5344CB8AC3E}">
        <p14:creationId xmlns:p14="http://schemas.microsoft.com/office/powerpoint/2010/main" val="87798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8408" y="2409825"/>
            <a:ext cx="10364451" cy="1596177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Times New Roman"/>
              </a:rPr>
              <a:t>Artículos de cosmética</a:t>
            </a:r>
          </a:p>
        </p:txBody>
      </p:sp>
    </p:spTree>
    <p:extLst>
      <p:ext uri="{BB962C8B-B14F-4D97-AF65-F5344CB8AC3E}">
        <p14:creationId xmlns:p14="http://schemas.microsoft.com/office/powerpoint/2010/main" val="359452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>
                <a:solidFill>
                  <a:srgbClr val="222222"/>
                </a:solidFill>
                <a:latin typeface="TW Cen MT"/>
              </a:rPr>
              <a:t>Bombas de baño en forma de corazón</a:t>
            </a:r>
            <a:r>
              <a:rPr lang="es-ES" sz="3200" dirty="0">
                <a:solidFill>
                  <a:srgbClr val="222222"/>
                </a:solidFill>
                <a:latin typeface="Arial"/>
              </a:rPr>
              <a:t>.</a:t>
            </a:r>
            <a:endParaRPr lang="es-ES" sz="3200" dirty="0">
              <a:latin typeface="Tw Cen MT"/>
            </a:endParaRP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052" b="12052"/>
          <a:stretch>
            <a:fillRect/>
          </a:stretch>
        </p:blipFill>
        <p:spPr>
          <a:xfrm>
            <a:off x="161954" y="238125"/>
            <a:ext cx="8531352" cy="6382512"/>
          </a:xfrm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Bombas de baño en forma de corazon, muy hidratantes, debido al aceite de semilla 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uva, que ademas tiene un efecto antienvejecimiento.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Precio: 1,50€/</a:t>
            </a:r>
            <a:r>
              <a:rPr lang="es-ES" sz="1800" dirty="0" err="1"/>
              <a:t>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406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579" y="152400"/>
            <a:ext cx="5934075" cy="2486032"/>
          </a:xfrm>
        </p:spPr>
        <p:txBody>
          <a:bodyPr>
            <a:noAutofit/>
          </a:bodyPr>
          <a:lstStyle/>
          <a:p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  <a:latin typeface="Tw Cen MT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9296400" y="2131481"/>
            <a:ext cx="2432050" cy="43328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Precio: 6,60€/pack de 6uds. La unidad sale a 1,10€.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/>
              <a:t>Bombas de baño en forma de huevo. Vienen en una original huevera, envueltos individualmente. Son muy hidratantes y con un agradable aroma. Hacen del baño un momento único de relajación y terapia.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987196" y="400050"/>
            <a:ext cx="2743200" cy="181588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2800" dirty="0">
                <a:solidFill>
                  <a:srgbClr val="222222"/>
                </a:solidFill>
              </a:rPr>
              <a:t>Bombas de baño con forma de huevo</a:t>
            </a:r>
            <a:endParaRPr lang="es-ES" sz="2800" dirty="0"/>
          </a:p>
        </p:txBody>
      </p:sp>
      <p:pic>
        <p:nvPicPr>
          <p:cNvPr id="11" name="Marcador de posición de imagen 10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755" r="4755"/>
          <a:stretch>
            <a:fillRect/>
          </a:stretch>
        </p:blipFill>
        <p:spPr>
          <a:xfrm>
            <a:off x="171450" y="285750"/>
            <a:ext cx="8531225" cy="6381750"/>
          </a:xfrm>
        </p:spPr>
      </p:pic>
      <p:sp>
        <p:nvSpPr>
          <p:cNvPr id="8" name="CuadroTexto 7"/>
          <p:cNvSpPr txBox="1"/>
          <p:nvPr/>
        </p:nvSpPr>
        <p:spPr>
          <a:xfrm>
            <a:off x="837100" y="321945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77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222222"/>
                </a:solidFill>
                <a:latin typeface="Arial"/>
              </a:rPr>
              <a:t> Royal T-</a:t>
            </a:r>
            <a:r>
              <a:rPr lang="es-ES" dirty="0" err="1">
                <a:solidFill>
                  <a:srgbClr val="222222"/>
                </a:solidFill>
                <a:latin typeface="Arial"/>
              </a:rPr>
              <a:t>Stick</a:t>
            </a:r>
          </a:p>
          <a:p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Hay varios tipos:</a:t>
            </a:r>
          </a:p>
          <a:p>
            <a:r>
              <a:rPr lang="es-ES" dirty="0"/>
              <a:t>Té marroquí,</a:t>
            </a:r>
          </a:p>
          <a:p>
            <a:r>
              <a:rPr lang="es-ES" dirty="0"/>
              <a:t>Té verde,</a:t>
            </a:r>
          </a:p>
          <a:p>
            <a:r>
              <a:rPr lang="es-ES" dirty="0"/>
              <a:t>Y té con sabores(naranja, limón, melocotón, fresa, frutos rojos, té negro, manzanilla, </a:t>
            </a:r>
            <a:r>
              <a:rPr lang="es-ES" dirty="0" err="1"/>
              <a:t>high</a:t>
            </a:r>
            <a:r>
              <a:rPr lang="es-ES" dirty="0"/>
              <a:t> tea, </a:t>
            </a:r>
            <a:r>
              <a:rPr lang="es-ES" dirty="0" err="1"/>
              <a:t>rooibos</a:t>
            </a:r>
            <a:r>
              <a:rPr lang="es-ES" dirty="0"/>
              <a:t>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Contienen 15 unidades por caja.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Precio: 3.90€/caja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/>
          </a:p>
        </p:txBody>
      </p:sp>
      <p:pic>
        <p:nvPicPr>
          <p:cNvPr id="7" name="Imagen 6" descr="Moroccan 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07" y="238125"/>
            <a:ext cx="2743683" cy="2743200"/>
          </a:xfrm>
          <a:prstGeom prst="rect">
            <a:avLst/>
          </a:prstGeom>
        </p:spPr>
      </p:pic>
      <p:pic>
        <p:nvPicPr>
          <p:cNvPr id="8" name="Imagen 7" descr="Te Verde 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943" y="276225"/>
            <a:ext cx="2743683" cy="2743200"/>
          </a:xfrm>
          <a:prstGeom prst="rect">
            <a:avLst/>
          </a:prstGeom>
        </p:spPr>
      </p:pic>
      <p:pic>
        <p:nvPicPr>
          <p:cNvPr id="9" name="Imagen 8" descr="Fresa 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109" y="323850"/>
            <a:ext cx="2743683" cy="2743200"/>
          </a:xfrm>
          <a:prstGeom prst="rect">
            <a:avLst/>
          </a:prstGeom>
        </p:spPr>
      </p:pic>
      <p:pic>
        <p:nvPicPr>
          <p:cNvPr id="11" name="Imagen 10" descr="Frutos Rojos 12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07" y="3609975"/>
            <a:ext cx="2743683" cy="2743200"/>
          </a:xfrm>
          <a:prstGeom prst="rect">
            <a:avLst/>
          </a:prstGeom>
        </p:spPr>
      </p:pic>
      <p:pic>
        <p:nvPicPr>
          <p:cNvPr id="12" name="Imagen 11" descr="Limon 1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2263" y="3648075"/>
            <a:ext cx="2743683" cy="2743200"/>
          </a:xfrm>
          <a:prstGeom prst="rect">
            <a:avLst/>
          </a:prstGeom>
        </p:spPr>
      </p:pic>
      <p:pic>
        <p:nvPicPr>
          <p:cNvPr id="13" name="Imagen 12" descr="Naranja 1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899" y="3610504"/>
            <a:ext cx="2704564" cy="2704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7353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0</TotalTime>
  <Words>0</Words>
  <Application>Microsoft Office PowerPoint</Application>
  <PresentationFormat>Panorámica</PresentationFormat>
  <Paragraphs>0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Savon</vt:lpstr>
      <vt:lpstr>Catálogo HEY!</vt:lpstr>
      <vt:lpstr>Artículos de perfumería</vt:lpstr>
      <vt:lpstr>Perfume de mujer </vt:lpstr>
      <vt:lpstr>Perfume de hombre</vt:lpstr>
      <vt:lpstr>Ambientadores para el coche( Azahar y chicle de fresa). </vt:lpstr>
      <vt:lpstr>Artículos de cosmética</vt:lpstr>
      <vt:lpstr>Bombas de baño en forma de corazón.</vt:lpstr>
      <vt:lpstr> </vt:lpstr>
      <vt:lpstr> Royal T-Stick  </vt:lpstr>
      <vt:lpstr>Presentación de PowerPoint</vt:lpstr>
      <vt:lpstr>Artículos de alimentación</vt:lpstr>
      <vt:lpstr>½ KG. Alcachofa corazones.</vt:lpstr>
      <vt:lpstr>½ KG. Alcachofa troceada. </vt:lpstr>
      <vt:lpstr>½ KG. Tomate frito casero. </vt:lpstr>
      <vt:lpstr>½ KG. Pisto casero. </vt:lpstr>
      <vt:lpstr>¼ KG. Pimiento morrón. </vt:lpstr>
      <vt:lpstr>Pack-3 1/8 KG. Pimiento morrón. </vt:lpstr>
      <vt:lpstr>1/8 KG. Pimiento morrón. </vt:lpstr>
      <vt:lpstr>370 ml. Pimiento entero. </vt:lpstr>
      <vt:lpstr>314 ml. Pimiento entero. </vt:lpstr>
      <vt:lpstr>1/4 KG. Ensalada murciana. </vt:lpstr>
      <vt:lpstr>1/4 KG. Ensalada de la huerta. </vt:lpstr>
      <vt:lpstr>1/4 KG. Ensalada campestre. </vt:lpstr>
      <vt:lpstr>RO280. Ensalada mediterránea.</vt:lpstr>
      <vt:lpstr>Observaciones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Chalalai Sarakor</cp:lastModifiedBy>
  <cp:revision>20</cp:revision>
  <dcterms:created xsi:type="dcterms:W3CDTF">2013-07-30T10:57:00Z</dcterms:created>
  <dcterms:modified xsi:type="dcterms:W3CDTF">2017-04-05T08:58:01Z</dcterms:modified>
</cp:coreProperties>
</file>