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12/12/2016</a:t>
            </a:fld>
            <a:endParaRPr lang="es-EC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12/12/2016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12/12/2016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12/12/2016</a:t>
            </a:fld>
            <a:endParaRPr lang="es-EC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12/12/2016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12/12/2016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12/12/2016</a:t>
            </a:fld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12/12/2016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12/12/2016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12/12/2016</a:t>
            </a:fld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12/12/2016</a:t>
            </a:fld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F50FD6-C5E0-4240-AF8A-ACB6CA8E1298}" type="datetimeFigureOut">
              <a:rPr lang="es-EC" smtClean="0"/>
              <a:t>12/12/2016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 de flecha"/>
          <p:cNvCxnSpPr/>
          <p:nvPr/>
        </p:nvCxnSpPr>
        <p:spPr>
          <a:xfrm rot="5400000">
            <a:off x="4465637" y="210660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7" name="6 Elipse"/>
          <p:cNvSpPr/>
          <p:nvPr/>
        </p:nvSpPr>
        <p:spPr>
          <a:xfrm>
            <a:off x="3739663" y="2285992"/>
            <a:ext cx="1857388" cy="71438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Gerente</a:t>
            </a:r>
            <a:endParaRPr lang="es-EC" dirty="0"/>
          </a:p>
        </p:txBody>
      </p:sp>
      <p:cxnSp>
        <p:nvCxnSpPr>
          <p:cNvPr id="9" name="8 Conector recto de flecha"/>
          <p:cNvCxnSpPr/>
          <p:nvPr/>
        </p:nvCxnSpPr>
        <p:spPr>
          <a:xfrm rot="5400000">
            <a:off x="4572794" y="321389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0" name="9 Elipse"/>
          <p:cNvSpPr/>
          <p:nvPr/>
        </p:nvSpPr>
        <p:spPr>
          <a:xfrm>
            <a:off x="857224" y="3786190"/>
            <a:ext cx="2143140" cy="71438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Secretaria</a:t>
            </a:r>
            <a:endParaRPr lang="es-EC" dirty="0"/>
          </a:p>
        </p:txBody>
      </p:sp>
      <p:cxnSp>
        <p:nvCxnSpPr>
          <p:cNvPr id="12" name="11 Conector recto"/>
          <p:cNvCxnSpPr/>
          <p:nvPr/>
        </p:nvCxnSpPr>
        <p:spPr>
          <a:xfrm rot="10800000">
            <a:off x="1785918" y="3357562"/>
            <a:ext cx="2928958" cy="1588"/>
          </a:xfrm>
          <a:prstGeom prst="lin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4" name="13 Conector recto de flecha"/>
          <p:cNvCxnSpPr/>
          <p:nvPr/>
        </p:nvCxnSpPr>
        <p:spPr>
          <a:xfrm rot="5400000">
            <a:off x="1571604" y="357187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714876" y="3357562"/>
            <a:ext cx="2714644" cy="1588"/>
          </a:xfrm>
          <a:prstGeom prst="lin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4" name="23 Conector recto de flecha"/>
          <p:cNvCxnSpPr/>
          <p:nvPr/>
        </p:nvCxnSpPr>
        <p:spPr>
          <a:xfrm rot="5400000">
            <a:off x="7250925" y="353615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5" name="24 Elipse"/>
          <p:cNvSpPr/>
          <p:nvPr/>
        </p:nvSpPr>
        <p:spPr>
          <a:xfrm>
            <a:off x="6215074" y="3714752"/>
            <a:ext cx="2000264" cy="71438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Economía</a:t>
            </a:r>
            <a:endParaRPr lang="es-EC" dirty="0"/>
          </a:p>
        </p:txBody>
      </p:sp>
      <p:sp>
        <p:nvSpPr>
          <p:cNvPr id="27" name="26 Elipse"/>
          <p:cNvSpPr/>
          <p:nvPr/>
        </p:nvSpPr>
        <p:spPr>
          <a:xfrm>
            <a:off x="2357422" y="5143512"/>
            <a:ext cx="2428892" cy="78581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Redacción y Comunicación</a:t>
            </a:r>
            <a:endParaRPr lang="es-EC" dirty="0"/>
          </a:p>
        </p:txBody>
      </p:sp>
      <p:sp>
        <p:nvSpPr>
          <p:cNvPr id="28" name="27 Elipse"/>
          <p:cNvSpPr/>
          <p:nvPr/>
        </p:nvSpPr>
        <p:spPr>
          <a:xfrm>
            <a:off x="5286380" y="5143512"/>
            <a:ext cx="2428892" cy="78581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Publicidad</a:t>
            </a:r>
            <a:endParaRPr lang="es-EC" dirty="0"/>
          </a:p>
        </p:txBody>
      </p:sp>
      <p:cxnSp>
        <p:nvCxnSpPr>
          <p:cNvPr id="30" name="29 Conector recto de flecha"/>
          <p:cNvCxnSpPr/>
          <p:nvPr/>
        </p:nvCxnSpPr>
        <p:spPr>
          <a:xfrm rot="5400000">
            <a:off x="2679687" y="4178305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32" name="31 Conector recto de flecha"/>
          <p:cNvCxnSpPr/>
          <p:nvPr/>
        </p:nvCxnSpPr>
        <p:spPr>
          <a:xfrm rot="5400000">
            <a:off x="4965703" y="4249743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37" name="36 Marco"/>
          <p:cNvSpPr/>
          <p:nvPr/>
        </p:nvSpPr>
        <p:spPr>
          <a:xfrm>
            <a:off x="18372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5429256" y="1295384"/>
            <a:ext cx="2286016" cy="78581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Vice Presidente</a:t>
            </a:r>
            <a:endParaRPr lang="es-EC" dirty="0" smtClean="0"/>
          </a:p>
          <a:p>
            <a:pPr algn="ctr"/>
            <a:endParaRPr lang="es-EC" dirty="0"/>
          </a:p>
        </p:txBody>
      </p:sp>
      <p:sp>
        <p:nvSpPr>
          <p:cNvPr id="23" name="22 Elipse"/>
          <p:cNvSpPr/>
          <p:nvPr/>
        </p:nvSpPr>
        <p:spPr>
          <a:xfrm>
            <a:off x="1578998" y="1295384"/>
            <a:ext cx="2286016" cy="78581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Presidente</a:t>
            </a:r>
          </a:p>
          <a:p>
            <a:pPr algn="ctr"/>
            <a:endParaRPr lang="es-EC" dirty="0"/>
          </a:p>
        </p:txBody>
      </p:sp>
      <p:cxnSp>
        <p:nvCxnSpPr>
          <p:cNvPr id="3" name="2 Conector recto de flecha"/>
          <p:cNvCxnSpPr>
            <a:stCxn id="23" idx="4"/>
            <a:endCxn id="22" idx="4"/>
          </p:cNvCxnSpPr>
          <p:nvPr/>
        </p:nvCxnSpPr>
        <p:spPr>
          <a:xfrm>
            <a:off x="2722006" y="2081202"/>
            <a:ext cx="385025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Elipse"/>
          <p:cNvSpPr/>
          <p:nvPr/>
        </p:nvSpPr>
        <p:spPr>
          <a:xfrm>
            <a:off x="3607587" y="3786190"/>
            <a:ext cx="2357454" cy="7143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Asesores </a:t>
            </a:r>
            <a:endParaRPr lang="es-EC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714480" y="643712"/>
            <a:ext cx="2357454" cy="7143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Alison Coronel</a:t>
            </a:r>
            <a:endParaRPr lang="es-EC" dirty="0"/>
          </a:p>
        </p:txBody>
      </p:sp>
      <p:sp>
        <p:nvSpPr>
          <p:cNvPr id="5" name="4 Elipse"/>
          <p:cNvSpPr/>
          <p:nvPr/>
        </p:nvSpPr>
        <p:spPr>
          <a:xfrm>
            <a:off x="3571868" y="1857364"/>
            <a:ext cx="2357454" cy="64294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Anayely Allauca</a:t>
            </a:r>
            <a:endParaRPr lang="es-EC" dirty="0"/>
          </a:p>
        </p:txBody>
      </p:sp>
      <p:sp>
        <p:nvSpPr>
          <p:cNvPr id="7" name="6 Elipse"/>
          <p:cNvSpPr/>
          <p:nvPr/>
        </p:nvSpPr>
        <p:spPr>
          <a:xfrm>
            <a:off x="6286512" y="3429000"/>
            <a:ext cx="2643206" cy="10001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Diego Polo </a:t>
            </a:r>
          </a:p>
          <a:p>
            <a:pPr algn="ctr"/>
            <a:r>
              <a:rPr lang="es-EC" dirty="0" smtClean="0"/>
              <a:t>Jairo Flores</a:t>
            </a:r>
            <a:endParaRPr lang="es-EC" dirty="0"/>
          </a:p>
        </p:txBody>
      </p:sp>
      <p:sp>
        <p:nvSpPr>
          <p:cNvPr id="8" name="7 Elipse"/>
          <p:cNvSpPr/>
          <p:nvPr/>
        </p:nvSpPr>
        <p:spPr>
          <a:xfrm>
            <a:off x="2071670" y="5072074"/>
            <a:ext cx="2714644" cy="92869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Ronaldo Tulcanaza</a:t>
            </a:r>
          </a:p>
          <a:p>
            <a:pPr algn="ctr"/>
            <a:r>
              <a:rPr lang="es-EC" dirty="0" smtClean="0"/>
              <a:t>Sebastián Rosero</a:t>
            </a:r>
            <a:endParaRPr lang="es-EC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1714480" y="3000372"/>
            <a:ext cx="578647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5400000">
            <a:off x="4500562" y="15716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5400000">
            <a:off x="1642248" y="3214686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5400000">
            <a:off x="7285850" y="3214686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rot="5400000">
            <a:off x="2678099" y="4036223"/>
            <a:ext cx="192962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5400000">
            <a:off x="4964115" y="4107661"/>
            <a:ext cx="192962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rot="5400000">
            <a:off x="4572000" y="271462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15 Elipse"/>
          <p:cNvSpPr/>
          <p:nvPr/>
        </p:nvSpPr>
        <p:spPr>
          <a:xfrm>
            <a:off x="5786446" y="643712"/>
            <a:ext cx="2357454" cy="7143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Cristian Quishpe</a:t>
            </a:r>
            <a:endParaRPr lang="es-EC" dirty="0"/>
          </a:p>
        </p:txBody>
      </p:sp>
      <p:sp>
        <p:nvSpPr>
          <p:cNvPr id="18" name="17 Elipse"/>
          <p:cNvSpPr/>
          <p:nvPr/>
        </p:nvSpPr>
        <p:spPr>
          <a:xfrm>
            <a:off x="607191" y="3429000"/>
            <a:ext cx="2357454" cy="10001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Edison Cuaran </a:t>
            </a:r>
          </a:p>
          <a:p>
            <a:pPr algn="ctr"/>
            <a:r>
              <a:rPr lang="es-EC" dirty="0" smtClean="0"/>
              <a:t>Ronald Herrera</a:t>
            </a:r>
            <a:endParaRPr lang="es-EC" dirty="0"/>
          </a:p>
        </p:txBody>
      </p:sp>
      <p:sp>
        <p:nvSpPr>
          <p:cNvPr id="19" name="18 Elipse"/>
          <p:cNvSpPr/>
          <p:nvPr/>
        </p:nvSpPr>
        <p:spPr>
          <a:xfrm>
            <a:off x="5652120" y="5072868"/>
            <a:ext cx="2357454" cy="9279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Cesar Rosas</a:t>
            </a:r>
          </a:p>
          <a:p>
            <a:pPr algn="ctr"/>
            <a:r>
              <a:rPr lang="es-EC" dirty="0" smtClean="0"/>
              <a:t>Cristian Tupe</a:t>
            </a:r>
            <a:endParaRPr lang="es-EC" dirty="0"/>
          </a:p>
        </p:txBody>
      </p:sp>
      <p:sp>
        <p:nvSpPr>
          <p:cNvPr id="20" name="19 Elipse"/>
          <p:cNvSpPr/>
          <p:nvPr/>
        </p:nvSpPr>
        <p:spPr>
          <a:xfrm>
            <a:off x="3202138" y="3071810"/>
            <a:ext cx="3168352" cy="172534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Johnny Achicanoy</a:t>
            </a:r>
          </a:p>
          <a:p>
            <a:pPr algn="ctr"/>
            <a:r>
              <a:rPr lang="es-EC" dirty="0" smtClean="0"/>
              <a:t>Brayan Becerra</a:t>
            </a:r>
          </a:p>
          <a:p>
            <a:pPr algn="ctr"/>
            <a:r>
              <a:rPr lang="es-EC" dirty="0" smtClean="0"/>
              <a:t>Manuel Narváez</a:t>
            </a:r>
          </a:p>
          <a:p>
            <a:pPr algn="ctr"/>
            <a:r>
              <a:rPr lang="es-EC" dirty="0" smtClean="0"/>
              <a:t>Cristian Portilla</a:t>
            </a:r>
          </a:p>
          <a:p>
            <a:pPr algn="ctr"/>
            <a:endParaRPr lang="es-EC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79</TotalTime>
  <Words>41</Words>
  <Application>Microsoft Office PowerPoint</Application>
  <PresentationFormat>Presentación en pantalla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Papel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BIBLIOTECA4</dc:creator>
  <cp:lastModifiedBy>GABY</cp:lastModifiedBy>
  <cp:revision>6</cp:revision>
  <dcterms:created xsi:type="dcterms:W3CDTF">2014-12-10T10:59:19Z</dcterms:created>
  <dcterms:modified xsi:type="dcterms:W3CDTF">2016-12-12T23:43:14Z</dcterms:modified>
</cp:coreProperties>
</file>