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2" autoAdjust="0"/>
  </p:normalViewPr>
  <p:slideViewPr>
    <p:cSldViewPr>
      <p:cViewPr>
        <p:scale>
          <a:sx n="100" d="100"/>
          <a:sy n="100" d="100"/>
        </p:scale>
        <p:origin x="-51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383A-29D9-4485-BCEF-C374DD7442D9}" type="datetimeFigureOut">
              <a:rPr lang="es-EC" smtClean="0"/>
              <a:t>07/01/2017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29E-B644-4A95-B583-7B0AD50E8E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9519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383A-29D9-4485-BCEF-C374DD7442D9}" type="datetimeFigureOut">
              <a:rPr lang="es-EC" smtClean="0"/>
              <a:t>07/01/2017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29E-B644-4A95-B583-7B0AD50E8E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8609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383A-29D9-4485-BCEF-C374DD7442D9}" type="datetimeFigureOut">
              <a:rPr lang="es-EC" smtClean="0"/>
              <a:t>07/01/2017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29E-B644-4A95-B583-7B0AD50E8E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5830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383A-29D9-4485-BCEF-C374DD7442D9}" type="datetimeFigureOut">
              <a:rPr lang="es-EC" smtClean="0"/>
              <a:t>07/01/2017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29E-B644-4A95-B583-7B0AD50E8E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4472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383A-29D9-4485-BCEF-C374DD7442D9}" type="datetimeFigureOut">
              <a:rPr lang="es-EC" smtClean="0"/>
              <a:t>07/01/2017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29E-B644-4A95-B583-7B0AD50E8E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5453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383A-29D9-4485-BCEF-C374DD7442D9}" type="datetimeFigureOut">
              <a:rPr lang="es-EC" smtClean="0"/>
              <a:t>07/01/2017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29E-B644-4A95-B583-7B0AD50E8E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4396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383A-29D9-4485-BCEF-C374DD7442D9}" type="datetimeFigureOut">
              <a:rPr lang="es-EC" smtClean="0"/>
              <a:t>07/01/2017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29E-B644-4A95-B583-7B0AD50E8E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96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383A-29D9-4485-BCEF-C374DD7442D9}" type="datetimeFigureOut">
              <a:rPr lang="es-EC" smtClean="0"/>
              <a:t>07/01/2017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29E-B644-4A95-B583-7B0AD50E8E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7085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383A-29D9-4485-BCEF-C374DD7442D9}" type="datetimeFigureOut">
              <a:rPr lang="es-EC" smtClean="0"/>
              <a:t>07/01/2017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29E-B644-4A95-B583-7B0AD50E8E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886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383A-29D9-4485-BCEF-C374DD7442D9}" type="datetimeFigureOut">
              <a:rPr lang="es-EC" smtClean="0"/>
              <a:t>07/01/2017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29E-B644-4A95-B583-7B0AD50E8E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290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383A-29D9-4485-BCEF-C374DD7442D9}" type="datetimeFigureOut">
              <a:rPr lang="es-EC" smtClean="0"/>
              <a:t>07/01/2017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29E-B644-4A95-B583-7B0AD50E8E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1214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2383A-29D9-4485-BCEF-C374DD7442D9}" type="datetimeFigureOut">
              <a:rPr lang="es-EC" smtClean="0"/>
              <a:t>07/01/2017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9729E-B644-4A95-B583-7B0AD50E8E8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173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720362"/>
              </p:ext>
            </p:extLst>
          </p:nvPr>
        </p:nvGraphicFramePr>
        <p:xfrm>
          <a:off x="0" y="1397000"/>
          <a:ext cx="9144000" cy="7290936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043608"/>
                <a:gridCol w="1368152"/>
                <a:gridCol w="1440160"/>
                <a:gridCol w="1440160"/>
                <a:gridCol w="1224136"/>
                <a:gridCol w="1368152"/>
                <a:gridCol w="1259632"/>
              </a:tblGrid>
              <a:tr h="663848">
                <a:tc>
                  <a:txBody>
                    <a:bodyPr/>
                    <a:lstStyle/>
                    <a:p>
                      <a:r>
                        <a:rPr lang="es-EC" dirty="0" smtClean="0"/>
                        <a:t>         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 smtClean="0"/>
                        <a:t>ENERO</a:t>
                      </a:r>
                    </a:p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FEBRERO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 smtClean="0"/>
                        <a:t>MARZO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C" dirty="0" smtClean="0"/>
                    </a:p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 smtClean="0"/>
                        <a:t>ABRIL</a:t>
                      </a:r>
                    </a:p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 smtClean="0"/>
                        <a:t> </a:t>
                      </a:r>
                      <a:r>
                        <a:rPr lang="es-EC" dirty="0" smtClean="0"/>
                        <a:t>MAYO </a:t>
                      </a:r>
                    </a:p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JUNIO</a:t>
                      </a:r>
                      <a:endParaRPr lang="es-EC" dirty="0"/>
                    </a:p>
                  </a:txBody>
                  <a:tcPr/>
                </a:tc>
              </a:tr>
              <a:tr h="1347336">
                <a:tc>
                  <a:txBody>
                    <a:bodyPr/>
                    <a:lstStyle/>
                    <a:p>
                      <a:r>
                        <a:rPr lang="es-EC" dirty="0" smtClean="0"/>
                        <a:t>Semana</a:t>
                      </a:r>
                      <a:r>
                        <a:rPr lang="es-EC" baseline="0" dirty="0" smtClean="0"/>
                        <a:t> Nº1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Análisis</a:t>
                      </a:r>
                      <a:r>
                        <a:rPr lang="es-EC" baseline="0" dirty="0" smtClean="0"/>
                        <a:t> de las actividades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 smtClean="0"/>
                        <a:t>Actividades extras para obtener mas recursos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Publicidad </a:t>
                      </a:r>
                    </a:p>
                    <a:p>
                      <a:r>
                        <a:rPr lang="es-EC" dirty="0" smtClean="0"/>
                        <a:t>Dentro de la unidad educativa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Inicio</a:t>
                      </a:r>
                      <a:r>
                        <a:rPr lang="es-EC" baseline="0" dirty="0" smtClean="0"/>
                        <a:t> de desarrollo del proyecto 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Revisión del</a:t>
                      </a:r>
                      <a:r>
                        <a:rPr lang="es-EC" baseline="0" dirty="0" smtClean="0"/>
                        <a:t> proyecto en marcha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err="1" smtClean="0"/>
                        <a:t>Donacion</a:t>
                      </a:r>
                      <a:r>
                        <a:rPr lang="es-EC" baseline="0" dirty="0" smtClean="0"/>
                        <a:t> de lo recaudado</a:t>
                      </a:r>
                      <a:endParaRPr lang="es-EC" dirty="0"/>
                    </a:p>
                  </a:txBody>
                  <a:tcPr/>
                </a:tc>
              </a:tr>
              <a:tr h="780143">
                <a:tc>
                  <a:txBody>
                    <a:bodyPr/>
                    <a:lstStyle/>
                    <a:p>
                      <a:r>
                        <a:rPr lang="es-EC" dirty="0" smtClean="0"/>
                        <a:t>Semana Nº2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Propuestas de ideas</a:t>
                      </a:r>
                      <a:r>
                        <a:rPr lang="es-EC" baseline="0" dirty="0" smtClean="0"/>
                        <a:t> para las actividades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baseline="0" dirty="0" smtClean="0"/>
                        <a:t>Búsqueda de áreas de trabajo 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Publicidad en redes sociales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Inscripciones</a:t>
                      </a:r>
                      <a:r>
                        <a:rPr lang="es-EC" baseline="0" dirty="0" smtClean="0"/>
                        <a:t> de participantes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Realizar últimos detalles inconclusos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err="1" smtClean="0"/>
                        <a:t>Rendicio</a:t>
                      </a:r>
                      <a:r>
                        <a:rPr lang="es-EC" baseline="0" dirty="0" smtClean="0"/>
                        <a:t> de cuentas al profesor</a:t>
                      </a:r>
                      <a:endParaRPr lang="es-EC" dirty="0"/>
                    </a:p>
                  </a:txBody>
                  <a:tcPr/>
                </a:tc>
              </a:tr>
              <a:tr h="780143">
                <a:tc>
                  <a:txBody>
                    <a:bodyPr/>
                    <a:lstStyle/>
                    <a:p>
                      <a:r>
                        <a:rPr lang="es-EC" dirty="0" smtClean="0"/>
                        <a:t>Semana Nº3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Presupuesto o capital</a:t>
                      </a:r>
                      <a:r>
                        <a:rPr lang="es-EC" baseline="0" dirty="0" smtClean="0"/>
                        <a:t> </a:t>
                      </a:r>
                      <a:r>
                        <a:rPr lang="es-EC" baseline="0" dirty="0" err="1" smtClean="0"/>
                        <a:t>incial</a:t>
                      </a:r>
                      <a:r>
                        <a:rPr lang="es-EC" baseline="0" dirty="0" smtClean="0"/>
                        <a:t> recaudado 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Repartición</a:t>
                      </a:r>
                      <a:r>
                        <a:rPr lang="es-EC" baseline="0" dirty="0" smtClean="0"/>
                        <a:t> de trabajos u ocupaciones para las actividades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Publicidad personal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Informar de las reglas de</a:t>
                      </a:r>
                      <a:r>
                        <a:rPr lang="es-EC" baseline="0" dirty="0" smtClean="0"/>
                        <a:t> los deportes 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err="1" smtClean="0"/>
                        <a:t>Participacion</a:t>
                      </a:r>
                      <a:r>
                        <a:rPr lang="es-EC" baseline="0" dirty="0" smtClean="0"/>
                        <a:t> en el campeonato o deporte XYZ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Cierre de la empresa</a:t>
                      </a:r>
                      <a:endParaRPr lang="es-EC" dirty="0"/>
                    </a:p>
                  </a:txBody>
                  <a:tcPr/>
                </a:tc>
              </a:tr>
              <a:tr h="780143">
                <a:tc>
                  <a:txBody>
                    <a:bodyPr/>
                    <a:lstStyle/>
                    <a:p>
                      <a:r>
                        <a:rPr lang="es-EC" dirty="0" smtClean="0"/>
                        <a:t>Semana Nº4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err="1" smtClean="0"/>
                        <a:t>Planificacion</a:t>
                      </a:r>
                      <a:r>
                        <a:rPr lang="es-EC" dirty="0" smtClean="0"/>
                        <a:t> detallada de</a:t>
                      </a:r>
                      <a:r>
                        <a:rPr lang="es-EC" baseline="0" dirty="0" smtClean="0"/>
                        <a:t> las actividades 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Cronograma de actividades 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Solicitudes para la </a:t>
                      </a:r>
                      <a:r>
                        <a:rPr lang="es-EC" dirty="0" err="1" smtClean="0"/>
                        <a:t>donacion</a:t>
                      </a:r>
                      <a:r>
                        <a:rPr lang="es-EC" dirty="0" smtClean="0"/>
                        <a:t> de recursos varios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Normas para la </a:t>
                      </a:r>
                      <a:r>
                        <a:rPr lang="es-EC" dirty="0" err="1" smtClean="0"/>
                        <a:t>participacion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Premiación</a:t>
                      </a:r>
                      <a:r>
                        <a:rPr lang="es-EC" baseline="0" dirty="0" smtClean="0"/>
                        <a:t> 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Clausura</a:t>
                      </a:r>
                      <a:r>
                        <a:rPr lang="es-EC" baseline="0" dirty="0" smtClean="0"/>
                        <a:t> del año</a:t>
                      </a:r>
                      <a:endParaRPr lang="es-EC" dirty="0"/>
                    </a:p>
                  </a:txBody>
                  <a:tcPr/>
                </a:tc>
              </a:tr>
              <a:tr h="780143">
                <a:tc>
                  <a:txBody>
                    <a:bodyPr/>
                    <a:lstStyle/>
                    <a:p>
                      <a:r>
                        <a:rPr lang="es-EC" dirty="0" smtClean="0"/>
                        <a:t>Extras</a:t>
                      </a:r>
                      <a:r>
                        <a:rPr lang="es-EC" baseline="0" dirty="0" smtClean="0"/>
                        <a:t> 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Correos</a:t>
                      </a:r>
                    </a:p>
                    <a:p>
                      <a:r>
                        <a:rPr lang="es-EC" dirty="0" smtClean="0"/>
                        <a:t>Centro socio</a:t>
                      </a:r>
                    </a:p>
                    <a:p>
                      <a:r>
                        <a:rPr lang="es-EC" dirty="0" smtClean="0"/>
                        <a:t>Diario 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Uniforme</a:t>
                      </a:r>
                      <a:r>
                        <a:rPr lang="es-EC" baseline="0" dirty="0" smtClean="0"/>
                        <a:t> de la empresa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Diario</a:t>
                      </a:r>
                      <a:r>
                        <a:rPr lang="es-EC" baseline="0" dirty="0" smtClean="0"/>
                        <a:t> y </a:t>
                      </a:r>
                      <a:r>
                        <a:rPr lang="es-EC" baseline="0" dirty="0" err="1" smtClean="0"/>
                        <a:t>dialgo</a:t>
                      </a:r>
                      <a:r>
                        <a:rPr lang="es-EC" baseline="0" dirty="0" smtClean="0"/>
                        <a:t> con CS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Diario y CS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Cuentas y </a:t>
                      </a:r>
                      <a:r>
                        <a:rPr lang="es-EC" dirty="0" err="1" smtClean="0"/>
                        <a:t>analisis</a:t>
                      </a:r>
                      <a:r>
                        <a:rPr lang="es-EC" baseline="0" dirty="0" smtClean="0"/>
                        <a:t> final del proyecto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VACACIONES</a:t>
                      </a:r>
                      <a:r>
                        <a:rPr lang="es-EC" baseline="0" dirty="0" smtClean="0"/>
                        <a:t>!! </a:t>
                      </a:r>
                      <a:r>
                        <a:rPr lang="es-EC" baseline="0" smtClean="0">
                          <a:sym typeface="Wingdings" pitchFamily="2" charset="2"/>
                        </a:rPr>
                        <a:t> :D </a:t>
                      </a:r>
                      <a:endParaRPr lang="es-EC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-17140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Mini empresa cooperativa </a:t>
            </a:r>
          </a:p>
          <a:p>
            <a:pPr algn="ctr"/>
            <a:r>
              <a:rPr lang="es-ES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APOLO SPORTS</a:t>
            </a:r>
            <a:endParaRPr lang="es-E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5000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162</Words>
  <Application>Microsoft Office PowerPoint</Application>
  <PresentationFormat>Presentación en pantalla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GABY</dc:creator>
  <cp:lastModifiedBy>GABY</cp:lastModifiedBy>
  <cp:revision>5</cp:revision>
  <dcterms:created xsi:type="dcterms:W3CDTF">2017-01-07T16:53:17Z</dcterms:created>
  <dcterms:modified xsi:type="dcterms:W3CDTF">2017-01-07T17:46:59Z</dcterms:modified>
</cp:coreProperties>
</file>