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“Catálogo”</a:t>
            </a:r>
            <a:br>
              <a:rPr lang="es-EC" dirty="0" smtClean="0"/>
            </a:br>
            <a:r>
              <a:rPr lang="es-EC" dirty="0" smtClean="0"/>
              <a:t>“</a:t>
            </a:r>
            <a:r>
              <a:rPr lang="es-EC" dirty="0" err="1" smtClean="0"/>
              <a:t>farithsporth</a:t>
            </a:r>
            <a:r>
              <a:rPr lang="es-EC" dirty="0" smtClean="0"/>
              <a:t>” 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2811" y="4185993"/>
            <a:ext cx="9448800" cy="685800"/>
          </a:xfrm>
        </p:spPr>
        <p:txBody>
          <a:bodyPr/>
          <a:lstStyle/>
          <a:p>
            <a:pPr algn="ctr"/>
            <a:r>
              <a:rPr lang="es-EC" dirty="0" smtClean="0"/>
              <a:t>  “Empresa no gubernamental”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31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88" y="1271453"/>
            <a:ext cx="4762500" cy="2924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85800" y="592428"/>
            <a:ext cx="10820400" cy="5626257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es-EC" sz="2800" b="1" dirty="0" smtClean="0">
                <a:ln/>
                <a:solidFill>
                  <a:schemeClr val="accent4"/>
                </a:solidFill>
              </a:rPr>
              <a:t>“REFERENCIAS DE LA COOPERATIVA”</a:t>
            </a:r>
          </a:p>
          <a:p>
            <a:pPr marL="0" indent="0" algn="ctr">
              <a:buNone/>
            </a:pPr>
            <a:endParaRPr lang="es-EC" sz="2800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s-EC" sz="28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s-EC" sz="2800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s-EC" sz="28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s-EC" sz="2800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s-EC" sz="2800" b="1" dirty="0" smtClean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s-EC" sz="2800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s-EC" sz="2800" b="1" dirty="0" smtClean="0">
                <a:ln/>
                <a:solidFill>
                  <a:schemeClr val="accent4"/>
                </a:solidFill>
              </a:rPr>
              <a:t>UNIDAD EDUCATIVA “BOLÍVAR” </a:t>
            </a:r>
          </a:p>
          <a:p>
            <a:pPr marL="0" indent="0" algn="ctr">
              <a:buNone/>
            </a:pPr>
            <a:r>
              <a:rPr lang="es-EC" sz="2800" b="1" dirty="0" smtClean="0">
                <a:ln/>
                <a:solidFill>
                  <a:schemeClr val="accent4"/>
                </a:solidFill>
              </a:rPr>
              <a:t>TULCAN – CARCHI- ECUADOR </a:t>
            </a:r>
            <a:endParaRPr lang="es-EC" sz="2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28" y="1654586"/>
            <a:ext cx="4529244" cy="45198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ángulo 4"/>
          <p:cNvSpPr/>
          <p:nvPr/>
        </p:nvSpPr>
        <p:spPr>
          <a:xfrm>
            <a:off x="1385913" y="953005"/>
            <a:ext cx="9499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FOMENTAR EL DEPORTE ENTRE UNIDADES EDUCATIVAS 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6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450574"/>
            <a:ext cx="10820400" cy="5768111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</a:t>
            </a:r>
          </a:p>
          <a:p>
            <a:pPr marL="0" indent="0" algn="ctr">
              <a:buNone/>
            </a:pPr>
            <a:r>
              <a:rPr lang="es-EC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CLASES DE DEPORTES A PRACTICAR  </a:t>
            </a:r>
            <a:endParaRPr lang="es-EC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1465409"/>
            <a:ext cx="10058400" cy="49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764373"/>
            <a:ext cx="11578107" cy="129302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b="1" cap="none" dirty="0" smtClean="0">
                <a:ln/>
                <a:solidFill>
                  <a:schemeClr val="accent3"/>
                </a:solidFill>
              </a:rPr>
              <a:t>INTEGRANTES DE LA MINI EMPRESA FARITHSPORTH</a:t>
            </a:r>
            <a:endParaRPr lang="es-EC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71" y="2218710"/>
            <a:ext cx="7480618" cy="4207848"/>
          </a:xfrm>
        </p:spPr>
      </p:pic>
    </p:spTree>
    <p:extLst>
      <p:ext uri="{BB962C8B-B14F-4D97-AF65-F5344CB8AC3E}">
        <p14:creationId xmlns:p14="http://schemas.microsoft.com/office/powerpoint/2010/main" val="40219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9</TotalTime>
  <Words>40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Estela de condensación</vt:lpstr>
      <vt:lpstr> “Catálogo” “farithsporth” </vt:lpstr>
      <vt:lpstr>Presentación de PowerPoint</vt:lpstr>
      <vt:lpstr>Presentación de PowerPoint</vt:lpstr>
      <vt:lpstr>Presentación de PowerPoint</vt:lpstr>
      <vt:lpstr>INTEGRANTES DE LA MINI EMPRESA FARITHSPORTH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“Catálogo” “farithsporth”</dc:title>
  <dc:creator>Jeferson</dc:creator>
  <cp:lastModifiedBy>Jeferson</cp:lastModifiedBy>
  <cp:revision>2</cp:revision>
  <dcterms:created xsi:type="dcterms:W3CDTF">2016-12-15T00:24:33Z</dcterms:created>
  <dcterms:modified xsi:type="dcterms:W3CDTF">2016-12-15T00:33:39Z</dcterms:modified>
</cp:coreProperties>
</file>