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3" r:id="rId4"/>
    <p:sldId id="262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E16E9-C83E-4D53-BFBD-D66976D176F5}" type="doc">
      <dgm:prSet loTypeId="urn:microsoft.com/office/officeart/2005/8/layout/orgChart1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7C6AA2C-B840-482E-9BEE-F1A345B836F3}" type="asst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04948" y="18714"/>
          <a:ext cx="2896102" cy="1448051"/>
        </a:xfrm>
        <a:prstGeom prst="rect">
          <a:avLst/>
        </a:prstGeom>
        <a:gradFill rotWithShape="1">
          <a:gsLst>
            <a:gs pos="0">
              <a:srgbClr val="84C72A">
                <a:tint val="69000"/>
                <a:alpha val="100000"/>
                <a:satMod val="109000"/>
                <a:lumMod val="110000"/>
              </a:srgbClr>
            </a:gs>
            <a:gs pos="52000">
              <a:srgbClr val="84C72A">
                <a:tint val="74000"/>
                <a:satMod val="100000"/>
                <a:lumMod val="104000"/>
              </a:srgbClr>
            </a:gs>
            <a:gs pos="100000">
              <a:srgbClr val="84C72A">
                <a:tint val="78000"/>
                <a:satMod val="100000"/>
                <a:lumMod val="100000"/>
              </a:srgbClr>
            </a:gs>
          </a:gsLst>
          <a:lin ang="5400000" scaled="0"/>
        </a:gradFill>
        <a:ln w="9525" cap="flat" cmpd="sng" algn="ctr">
          <a:solidFill>
            <a:srgbClr val="84C72A"/>
          </a:solidFill>
          <a:prstDash val="solid"/>
        </a:ln>
        <a:effectLst/>
        <a:sp3d extrusionH="190500"/>
      </dgm:spPr>
      <dgm:t>
        <a:bodyPr/>
        <a:lstStyle/>
        <a:p>
          <a:r>
            <a:rPr lang="es-EC" sz="1600" b="1" cap="none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Correo</a:t>
          </a:r>
          <a:r>
            <a:rPr lang="es-EC" sz="1600" b="1" cap="none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:</a:t>
          </a:r>
        </a:p>
        <a:p>
          <a:endParaRPr lang="es-EC" sz="1600" b="1" cap="none" spc="0" dirty="0">
            <a:ln/>
            <a:solidFill>
              <a:sysClr val="windowText" lastClr="000000"/>
            </a:solidFill>
            <a:effectLst>
              <a:outerShdw blurRad="19685" dist="12700" dir="5400000" algn="tl" rotWithShape="0">
                <a:srgbClr val="01D17D">
                  <a:satMod val="130000"/>
                  <a:alpha val="60000"/>
                </a:srgb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ea typeface="+mn-ea"/>
            <a:cs typeface="Arial" pitchFamily="34" charset="0"/>
          </a:endParaRPr>
        </a:p>
      </dgm:t>
    </dgm:pt>
    <dgm:pt modelId="{4CF774F1-9FC2-40FF-ABDB-D962E51F57FD}" type="parTrans" cxnId="{20FC5163-35F1-40D0-B6D6-E4BAE9AB012F}">
      <dgm:prSet/>
      <dgm:spPr/>
      <dgm:t>
        <a:bodyPr/>
        <a:lstStyle/>
        <a:p>
          <a:endParaRPr lang="es-EC"/>
        </a:p>
      </dgm:t>
    </dgm:pt>
    <dgm:pt modelId="{45AD71F1-8B88-4CD7-B77E-E397BBF0A4A9}" type="sibTrans" cxnId="{20FC5163-35F1-40D0-B6D6-E4BAE9AB012F}">
      <dgm:prSet/>
      <dgm:spPr/>
      <dgm:t>
        <a:bodyPr/>
        <a:lstStyle/>
        <a:p>
          <a:endParaRPr lang="es-EC"/>
        </a:p>
      </dgm:t>
    </dgm:pt>
    <dgm:pt modelId="{80811D55-DD9F-4A4F-8C33-684631E7135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665" y="2074946"/>
          <a:ext cx="2896102" cy="1448051"/>
        </a:xfrm>
        <a:prstGeom prst="rect">
          <a:avLst/>
        </a:prstGeom>
        <a:gradFill rotWithShape="1">
          <a:gsLst>
            <a:gs pos="0">
              <a:srgbClr val="E1D126">
                <a:tint val="69000"/>
                <a:alpha val="100000"/>
                <a:satMod val="109000"/>
                <a:lumMod val="110000"/>
              </a:srgbClr>
            </a:gs>
            <a:gs pos="52000">
              <a:srgbClr val="E1D126">
                <a:tint val="74000"/>
                <a:satMod val="100000"/>
                <a:lumMod val="104000"/>
              </a:srgbClr>
            </a:gs>
            <a:gs pos="100000">
              <a:srgbClr val="E1D126">
                <a:tint val="78000"/>
                <a:satMod val="100000"/>
                <a:lumMod val="100000"/>
              </a:srgbClr>
            </a:gs>
          </a:gsLst>
          <a:lin ang="5400000" scaled="0"/>
        </a:gradFill>
        <a:ln w="9525" cap="flat" cmpd="sng" algn="ctr">
          <a:solidFill>
            <a:srgbClr val="E1D126"/>
          </a:solidFill>
          <a:prstDash val="solid"/>
        </a:ln>
        <a:effectLst/>
        <a:sp3d extrusionH="190500"/>
      </dgm:spPr>
      <dgm:t>
        <a:bodyPr/>
        <a:lstStyle/>
        <a:p>
          <a:endParaRPr lang="es-EC" sz="1300" dirty="0" smtClean="0">
            <a:solidFill>
              <a:sysClr val="windowText" lastClr="000000"/>
            </a:solidFill>
            <a:latin typeface="Century Gothic" panose="020B0502020202020204"/>
            <a:ea typeface="+mn-ea"/>
            <a:cs typeface="+mn-cs"/>
          </a:endParaRPr>
        </a:p>
        <a:p>
          <a:r>
            <a:rPr lang="es-EC" sz="1800" b="1" cap="all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Unidad Educativa Bolívar</a:t>
          </a:r>
        </a:p>
        <a:p>
          <a:endParaRPr lang="es-EC" sz="1300" dirty="0">
            <a:solidFill>
              <a:sysClr val="windowText" lastClr="000000"/>
            </a:solidFill>
            <a:latin typeface="Century Gothic" panose="020B0502020202020204"/>
            <a:ea typeface="+mn-ea"/>
            <a:cs typeface="+mn-cs"/>
          </a:endParaRPr>
        </a:p>
      </dgm:t>
    </dgm:pt>
    <dgm:pt modelId="{69BFF320-E46A-4A75-8DF3-FFC02219CD1E}" type="parTrans" cxnId="{CC3E5B9A-1FAB-401D-9B0E-64DB96B49AFA}">
      <dgm:prSet/>
      <dgm:spPr>
        <a:xfrm>
          <a:off x="1448716" y="1466765"/>
          <a:ext cx="3504283" cy="608181"/>
        </a:xfrm>
        <a:custGeom>
          <a:avLst/>
          <a:gdLst/>
          <a:ahLst/>
          <a:cxnLst/>
          <a:rect l="0" t="0" r="0" b="0"/>
          <a:pathLst>
            <a:path>
              <a:moveTo>
                <a:pt x="3504283" y="0"/>
              </a:moveTo>
              <a:lnTo>
                <a:pt x="3504283" y="304090"/>
              </a:lnTo>
              <a:lnTo>
                <a:pt x="0" y="304090"/>
              </a:lnTo>
              <a:lnTo>
                <a:pt x="0" y="608181"/>
              </a:lnTo>
            </a:path>
          </a:pathLst>
        </a:custGeom>
        <a:noFill/>
        <a:ln w="12700" cap="flat" cmpd="sng" algn="ctr">
          <a:solidFill>
            <a:srgbClr val="01D1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s-EC"/>
        </a:p>
      </dgm:t>
    </dgm:pt>
    <dgm:pt modelId="{9A902492-04F1-4375-A386-30A4854A6259}" type="sibTrans" cxnId="{CC3E5B9A-1FAB-401D-9B0E-64DB96B49AFA}">
      <dgm:prSet/>
      <dgm:spPr/>
      <dgm:t>
        <a:bodyPr/>
        <a:lstStyle/>
        <a:p>
          <a:endParaRPr lang="es-EC"/>
        </a:p>
      </dgm:t>
    </dgm:pt>
    <dgm:pt modelId="{29F00D01-6C69-4767-A455-B96B3C1FECA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3504948" y="2074946"/>
          <a:ext cx="2896102" cy="1448051"/>
        </a:xfrm>
        <a:prstGeom prst="rect">
          <a:avLst/>
        </a:prstGeom>
        <a:gradFill rotWithShape="1">
          <a:gsLst>
            <a:gs pos="0">
              <a:srgbClr val="E1D126">
                <a:tint val="69000"/>
                <a:alpha val="100000"/>
                <a:satMod val="109000"/>
                <a:lumMod val="110000"/>
              </a:srgbClr>
            </a:gs>
            <a:gs pos="52000">
              <a:srgbClr val="E1D126">
                <a:tint val="74000"/>
                <a:satMod val="100000"/>
                <a:lumMod val="104000"/>
              </a:srgbClr>
            </a:gs>
            <a:gs pos="100000">
              <a:srgbClr val="E1D126">
                <a:tint val="78000"/>
                <a:satMod val="100000"/>
                <a:lumMod val="100000"/>
              </a:srgbClr>
            </a:gs>
          </a:gsLst>
          <a:lin ang="5400000" scaled="0"/>
        </a:gradFill>
        <a:ln w="9525" cap="flat" cmpd="sng" algn="ctr">
          <a:solidFill>
            <a:srgbClr val="E1D126"/>
          </a:solidFill>
          <a:prstDash val="solid"/>
        </a:ln>
        <a:effectLst/>
        <a:sp3d extrusionH="190500"/>
      </dgm:spPr>
      <dgm:t>
        <a:bodyPr/>
        <a:lstStyle/>
        <a:p>
          <a:r>
            <a:rPr lang="es-EC" sz="1800" b="1" cap="all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Consta de </a:t>
          </a:r>
          <a:r>
            <a:rPr lang="es-EC" sz="1800" b="1" cap="all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15 </a:t>
          </a:r>
          <a:r>
            <a:rPr lang="es-EC" sz="1800" b="1" cap="all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integrantes</a:t>
          </a:r>
          <a:endParaRPr lang="es-EC" sz="1800" b="1" cap="all" spc="0" dirty="0">
            <a:ln/>
            <a:solidFill>
              <a:sysClr val="windowText" lastClr="000000"/>
            </a:solidFill>
            <a:effectLst>
              <a:outerShdw blurRad="19685" dist="12700" dir="5400000" algn="tl" rotWithShape="0">
                <a:srgbClr val="01D17D">
                  <a:satMod val="130000"/>
                  <a:alpha val="60000"/>
                </a:srgb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ea typeface="+mn-ea"/>
            <a:cs typeface="Arial" pitchFamily="34" charset="0"/>
          </a:endParaRPr>
        </a:p>
      </dgm:t>
    </dgm:pt>
    <dgm:pt modelId="{D19D6D97-44F2-41C5-843C-21321AF354DF}" type="parTrans" cxnId="{FD2E2757-62A0-47CC-8CE2-DE4DBCDFDF0C}">
      <dgm:prSet/>
      <dgm:spPr>
        <a:xfrm>
          <a:off x="4907280" y="1466765"/>
          <a:ext cx="91440" cy="608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8181"/>
              </a:lnTo>
            </a:path>
          </a:pathLst>
        </a:custGeom>
        <a:noFill/>
        <a:ln w="12700" cap="flat" cmpd="sng" algn="ctr">
          <a:solidFill>
            <a:srgbClr val="01D1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s-EC"/>
        </a:p>
      </dgm:t>
    </dgm:pt>
    <dgm:pt modelId="{0F76C5FB-EE88-4158-B8BC-57629EC376D5}" type="sibTrans" cxnId="{FD2E2757-62A0-47CC-8CE2-DE4DBCDFDF0C}">
      <dgm:prSet/>
      <dgm:spPr/>
      <dgm:t>
        <a:bodyPr/>
        <a:lstStyle/>
        <a:p>
          <a:endParaRPr lang="es-EC"/>
        </a:p>
      </dgm:t>
    </dgm:pt>
    <dgm:pt modelId="{A68A2E5A-5EE3-4F29-8494-1B3E4A096A44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7009232" y="2074946"/>
          <a:ext cx="2896102" cy="1448051"/>
        </a:xfrm>
        <a:prstGeom prst="rect">
          <a:avLst/>
        </a:prstGeom>
        <a:gradFill rotWithShape="1">
          <a:gsLst>
            <a:gs pos="0">
              <a:srgbClr val="E1D126">
                <a:tint val="69000"/>
                <a:alpha val="100000"/>
                <a:satMod val="109000"/>
                <a:lumMod val="110000"/>
              </a:srgbClr>
            </a:gs>
            <a:gs pos="52000">
              <a:srgbClr val="E1D126">
                <a:tint val="74000"/>
                <a:satMod val="100000"/>
                <a:lumMod val="104000"/>
              </a:srgbClr>
            </a:gs>
            <a:gs pos="100000">
              <a:srgbClr val="E1D126">
                <a:tint val="78000"/>
                <a:satMod val="100000"/>
                <a:lumMod val="100000"/>
              </a:srgbClr>
            </a:gs>
          </a:gsLst>
          <a:lin ang="5400000" scaled="0"/>
        </a:gradFill>
        <a:ln w="9525" cap="flat" cmpd="sng" algn="ctr">
          <a:solidFill>
            <a:srgbClr val="E1D126"/>
          </a:solidFill>
          <a:prstDash val="solid"/>
        </a:ln>
        <a:effectLst/>
        <a:sp3d extrusionH="190500"/>
      </dgm:spPr>
      <dgm:t>
        <a:bodyPr/>
        <a:lstStyle/>
        <a:p>
          <a:r>
            <a:rPr lang="es-EC" b="1" cap="all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entury Gothic" panose="020B0502020202020204"/>
              <a:ea typeface="+mn-ea"/>
              <a:cs typeface="+mn-cs"/>
            </a:rPr>
            <a:t>Tulcán –Carchi - Ecuador</a:t>
          </a:r>
          <a:endParaRPr lang="es-EC" b="1" cap="all" spc="0" dirty="0">
            <a:ln/>
            <a:solidFill>
              <a:sysClr val="windowText" lastClr="000000"/>
            </a:solidFill>
            <a:effectLst>
              <a:outerShdw blurRad="19685" dist="12700" dir="5400000" algn="tl" rotWithShape="0">
                <a:srgbClr val="01D17D">
                  <a:satMod val="130000"/>
                  <a:alpha val="60000"/>
                </a:srgbClr>
              </a:outerShdw>
              <a:reflection blurRad="10000" stA="55000" endPos="48000" dist="500" dir="5400000" sy="-100000" algn="bl" rotWithShape="0"/>
            </a:effectLst>
            <a:latin typeface="Century Gothic" panose="020B0502020202020204"/>
            <a:ea typeface="+mn-ea"/>
            <a:cs typeface="+mn-cs"/>
          </a:endParaRPr>
        </a:p>
      </dgm:t>
    </dgm:pt>
    <dgm:pt modelId="{FE90E844-88EF-465A-9644-58656C4C3582}" type="parTrans" cxnId="{1EB983A7-CF11-4EB1-95FB-68B2FA5B5B10}">
      <dgm:prSet/>
      <dgm:spPr>
        <a:xfrm>
          <a:off x="4953000" y="1466765"/>
          <a:ext cx="3504283" cy="60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090"/>
              </a:lnTo>
              <a:lnTo>
                <a:pt x="3504283" y="304090"/>
              </a:lnTo>
              <a:lnTo>
                <a:pt x="3504283" y="608181"/>
              </a:lnTo>
            </a:path>
          </a:pathLst>
        </a:custGeom>
        <a:noFill/>
        <a:ln w="12700" cap="flat" cmpd="sng" algn="ctr">
          <a:solidFill>
            <a:srgbClr val="01D1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s-EC"/>
        </a:p>
      </dgm:t>
    </dgm:pt>
    <dgm:pt modelId="{5C9C3F9F-E5CB-4335-A440-4E8FD26CC8E0}" type="sibTrans" cxnId="{1EB983A7-CF11-4EB1-95FB-68B2FA5B5B10}">
      <dgm:prSet/>
      <dgm:spPr/>
      <dgm:t>
        <a:bodyPr/>
        <a:lstStyle/>
        <a:p>
          <a:endParaRPr lang="es-EC"/>
        </a:p>
      </dgm:t>
    </dgm:pt>
    <dgm:pt modelId="{3F9FC8D5-06D5-47C3-A35E-D9B72D6F014F}">
      <dgm:prSet custT="1"/>
      <dgm:spPr/>
      <dgm:t>
        <a:bodyPr/>
        <a:lstStyle/>
        <a:p>
          <a:r>
            <a:rPr lang="es-ES" sz="1600" b="1" cap="none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sport.intensity.3bgu1@gmail.com</a:t>
          </a:r>
          <a:endParaRPr lang="es-ES" sz="1600" b="1" cap="none" spc="0" dirty="0" smtClean="0">
            <a:ln/>
            <a:solidFill>
              <a:sysClr val="windowText" lastClr="000000"/>
            </a:solidFill>
            <a:effectLst>
              <a:outerShdw blurRad="19685" dist="12700" dir="5400000" algn="tl" rotWithShape="0">
                <a:srgbClr val="01D17D">
                  <a:satMod val="130000"/>
                  <a:alpha val="60000"/>
                </a:srgb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ea typeface="+mn-ea"/>
            <a:cs typeface="Arial" pitchFamily="34" charset="0"/>
          </a:endParaRPr>
        </a:p>
      </dgm:t>
    </dgm:pt>
    <dgm:pt modelId="{B113C6E0-4B38-482D-BF2D-12799354D360}" type="parTrans" cxnId="{584993D9-30BA-44EE-8A2A-AE7029A32FBF}">
      <dgm:prSet/>
      <dgm:spPr/>
      <dgm:t>
        <a:bodyPr/>
        <a:lstStyle/>
        <a:p>
          <a:endParaRPr lang="es-ES"/>
        </a:p>
      </dgm:t>
    </dgm:pt>
    <dgm:pt modelId="{15A5F213-1E4D-4249-BEE7-2EB34385C078}" type="sibTrans" cxnId="{584993D9-30BA-44EE-8A2A-AE7029A32FBF}">
      <dgm:prSet/>
      <dgm:spPr/>
      <dgm:t>
        <a:bodyPr/>
        <a:lstStyle/>
        <a:p>
          <a:endParaRPr lang="es-ES"/>
        </a:p>
      </dgm:t>
    </dgm:pt>
    <dgm:pt modelId="{0466C036-684F-4BE6-A196-D2E5DA057639}" type="pres">
      <dgm:prSet presAssocID="{769E16E9-C83E-4D53-BFBD-D66976D176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B579460-3883-4013-BCE9-78E76341CF3C}" type="pres">
      <dgm:prSet presAssocID="{C7C6AA2C-B840-482E-9BEE-F1A345B836F3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96EE83D-FCFE-4D11-8559-40669D9493BD}" type="pres">
      <dgm:prSet presAssocID="{C7C6AA2C-B840-482E-9BEE-F1A345B836F3}" presName="rootComposite1" presStyleCnt="0"/>
      <dgm:spPr/>
      <dgm:t>
        <a:bodyPr/>
        <a:lstStyle/>
        <a:p>
          <a:endParaRPr lang="es-ES"/>
        </a:p>
      </dgm:t>
    </dgm:pt>
    <dgm:pt modelId="{8185954A-046E-40AE-9174-82777CD1C358}" type="pres">
      <dgm:prSet presAssocID="{C7C6AA2C-B840-482E-9BEE-F1A345B836F3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9D5D9B-799C-4D97-ADFB-5FBC05727737}" type="pres">
      <dgm:prSet presAssocID="{C7C6AA2C-B840-482E-9BEE-F1A345B836F3}" presName="rootConnector1" presStyleLbl="asst0" presStyleIdx="0" presStyleCnt="0"/>
      <dgm:spPr/>
      <dgm:t>
        <a:bodyPr/>
        <a:lstStyle/>
        <a:p>
          <a:endParaRPr lang="es-ES"/>
        </a:p>
      </dgm:t>
    </dgm:pt>
    <dgm:pt modelId="{F25F1D7C-CF43-49DE-B7E9-3CC2E56F14F1}" type="pres">
      <dgm:prSet presAssocID="{C7C6AA2C-B840-482E-9BEE-F1A345B836F3}" presName="hierChild2" presStyleCnt="0"/>
      <dgm:spPr/>
      <dgm:t>
        <a:bodyPr/>
        <a:lstStyle/>
        <a:p>
          <a:endParaRPr lang="es-ES"/>
        </a:p>
      </dgm:t>
    </dgm:pt>
    <dgm:pt modelId="{8CE67044-1BE9-4768-A6CD-89EFEA92738C}" type="pres">
      <dgm:prSet presAssocID="{69BFF320-E46A-4A75-8DF3-FFC02219CD1E}" presName="Name37" presStyleLbl="parChTrans1D2" presStyleIdx="0" presStyleCnt="3"/>
      <dgm:spPr/>
      <dgm:t>
        <a:bodyPr/>
        <a:lstStyle/>
        <a:p>
          <a:endParaRPr lang="es-EC"/>
        </a:p>
      </dgm:t>
    </dgm:pt>
    <dgm:pt modelId="{2BDE50C2-7D3C-4033-A20D-897898FC3089}" type="pres">
      <dgm:prSet presAssocID="{80811D55-DD9F-4A4F-8C33-684631E713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1B5817C-391A-4B64-AB13-85508DF7FAA8}" type="pres">
      <dgm:prSet presAssocID="{80811D55-DD9F-4A4F-8C33-684631E71354}" presName="rootComposite" presStyleCnt="0"/>
      <dgm:spPr/>
      <dgm:t>
        <a:bodyPr/>
        <a:lstStyle/>
        <a:p>
          <a:endParaRPr lang="es-EC"/>
        </a:p>
      </dgm:t>
    </dgm:pt>
    <dgm:pt modelId="{3EAA6D33-2852-487A-B8A9-EBE371BEB1C3}" type="pres">
      <dgm:prSet presAssocID="{80811D55-DD9F-4A4F-8C33-684631E7135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709B91-B30D-489A-8469-41F9327917B0}" type="pres">
      <dgm:prSet presAssocID="{80811D55-DD9F-4A4F-8C33-684631E71354}" presName="rootConnector" presStyleLbl="node2" presStyleIdx="0" presStyleCnt="3"/>
      <dgm:spPr/>
      <dgm:t>
        <a:bodyPr/>
        <a:lstStyle/>
        <a:p>
          <a:endParaRPr lang="es-EC"/>
        </a:p>
      </dgm:t>
    </dgm:pt>
    <dgm:pt modelId="{B020BF6A-E34E-4870-BB42-313F75042763}" type="pres">
      <dgm:prSet presAssocID="{80811D55-DD9F-4A4F-8C33-684631E71354}" presName="hierChild4" presStyleCnt="0"/>
      <dgm:spPr/>
      <dgm:t>
        <a:bodyPr/>
        <a:lstStyle/>
        <a:p>
          <a:endParaRPr lang="es-EC"/>
        </a:p>
      </dgm:t>
    </dgm:pt>
    <dgm:pt modelId="{8ADE75A7-7B60-4303-8840-68A4F55ECE3D}" type="pres">
      <dgm:prSet presAssocID="{80811D55-DD9F-4A4F-8C33-684631E71354}" presName="hierChild5" presStyleCnt="0"/>
      <dgm:spPr/>
      <dgm:t>
        <a:bodyPr/>
        <a:lstStyle/>
        <a:p>
          <a:endParaRPr lang="es-EC"/>
        </a:p>
      </dgm:t>
    </dgm:pt>
    <dgm:pt modelId="{DC421643-E99D-44C1-986D-6C919298CED2}" type="pres">
      <dgm:prSet presAssocID="{D19D6D97-44F2-41C5-843C-21321AF354DF}" presName="Name37" presStyleLbl="parChTrans1D2" presStyleIdx="1" presStyleCnt="3"/>
      <dgm:spPr/>
      <dgm:t>
        <a:bodyPr/>
        <a:lstStyle/>
        <a:p>
          <a:endParaRPr lang="es-EC"/>
        </a:p>
      </dgm:t>
    </dgm:pt>
    <dgm:pt modelId="{4442F871-4569-4694-895D-436DF0070182}" type="pres">
      <dgm:prSet presAssocID="{29F00D01-6C69-4767-A455-B96B3C1FEC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9DE2601-25DF-4022-A473-C9D83E45EF7B}" type="pres">
      <dgm:prSet presAssocID="{29F00D01-6C69-4767-A455-B96B3C1FECAB}" presName="rootComposite" presStyleCnt="0"/>
      <dgm:spPr/>
      <dgm:t>
        <a:bodyPr/>
        <a:lstStyle/>
        <a:p>
          <a:endParaRPr lang="es-EC"/>
        </a:p>
      </dgm:t>
    </dgm:pt>
    <dgm:pt modelId="{36731864-1136-46A8-A175-517A2655506D}" type="pres">
      <dgm:prSet presAssocID="{29F00D01-6C69-4767-A455-B96B3C1FECA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2DAC50-1143-4E9B-B14E-C5578E8DF335}" type="pres">
      <dgm:prSet presAssocID="{29F00D01-6C69-4767-A455-B96B3C1FECAB}" presName="rootConnector" presStyleLbl="node2" presStyleIdx="1" presStyleCnt="3"/>
      <dgm:spPr/>
      <dgm:t>
        <a:bodyPr/>
        <a:lstStyle/>
        <a:p>
          <a:endParaRPr lang="es-EC"/>
        </a:p>
      </dgm:t>
    </dgm:pt>
    <dgm:pt modelId="{6415F0C1-14F2-407C-BF8A-BE51E34E048A}" type="pres">
      <dgm:prSet presAssocID="{29F00D01-6C69-4767-A455-B96B3C1FECAB}" presName="hierChild4" presStyleCnt="0"/>
      <dgm:spPr/>
      <dgm:t>
        <a:bodyPr/>
        <a:lstStyle/>
        <a:p>
          <a:endParaRPr lang="es-EC"/>
        </a:p>
      </dgm:t>
    </dgm:pt>
    <dgm:pt modelId="{446D26C1-D381-4C5E-A145-DD7F5FBDB100}" type="pres">
      <dgm:prSet presAssocID="{29F00D01-6C69-4767-A455-B96B3C1FECAB}" presName="hierChild5" presStyleCnt="0"/>
      <dgm:spPr/>
      <dgm:t>
        <a:bodyPr/>
        <a:lstStyle/>
        <a:p>
          <a:endParaRPr lang="es-EC"/>
        </a:p>
      </dgm:t>
    </dgm:pt>
    <dgm:pt modelId="{CA60A139-2E24-437F-95C7-0704CCAF0260}" type="pres">
      <dgm:prSet presAssocID="{FE90E844-88EF-465A-9644-58656C4C3582}" presName="Name37" presStyleLbl="parChTrans1D2" presStyleIdx="2" presStyleCnt="3"/>
      <dgm:spPr/>
      <dgm:t>
        <a:bodyPr/>
        <a:lstStyle/>
        <a:p>
          <a:endParaRPr lang="es-EC"/>
        </a:p>
      </dgm:t>
    </dgm:pt>
    <dgm:pt modelId="{49BEEB26-C04E-4496-B346-844F21A2FCDA}" type="pres">
      <dgm:prSet presAssocID="{A68A2E5A-5EE3-4F29-8494-1B3E4A096A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DA66C11-204D-4438-B708-8000875002C5}" type="pres">
      <dgm:prSet presAssocID="{A68A2E5A-5EE3-4F29-8494-1B3E4A096A44}" presName="rootComposite" presStyleCnt="0"/>
      <dgm:spPr/>
      <dgm:t>
        <a:bodyPr/>
        <a:lstStyle/>
        <a:p>
          <a:endParaRPr lang="es-EC"/>
        </a:p>
      </dgm:t>
    </dgm:pt>
    <dgm:pt modelId="{F002510B-6466-4C30-ADE5-7E9C97AE530F}" type="pres">
      <dgm:prSet presAssocID="{A68A2E5A-5EE3-4F29-8494-1B3E4A096A4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AEAF14-3F54-4042-8ACC-2BDCD9E21A93}" type="pres">
      <dgm:prSet presAssocID="{A68A2E5A-5EE3-4F29-8494-1B3E4A096A44}" presName="rootConnector" presStyleLbl="node2" presStyleIdx="2" presStyleCnt="3"/>
      <dgm:spPr/>
      <dgm:t>
        <a:bodyPr/>
        <a:lstStyle/>
        <a:p>
          <a:endParaRPr lang="es-EC"/>
        </a:p>
      </dgm:t>
    </dgm:pt>
    <dgm:pt modelId="{F78A7931-69F1-404A-AD8F-E534B80FEFA8}" type="pres">
      <dgm:prSet presAssocID="{A68A2E5A-5EE3-4F29-8494-1B3E4A096A44}" presName="hierChild4" presStyleCnt="0"/>
      <dgm:spPr/>
      <dgm:t>
        <a:bodyPr/>
        <a:lstStyle/>
        <a:p>
          <a:endParaRPr lang="es-EC"/>
        </a:p>
      </dgm:t>
    </dgm:pt>
    <dgm:pt modelId="{4CE3F7CE-92BB-445B-B0E6-A58643A38BF1}" type="pres">
      <dgm:prSet presAssocID="{A68A2E5A-5EE3-4F29-8494-1B3E4A096A44}" presName="hierChild5" presStyleCnt="0"/>
      <dgm:spPr/>
      <dgm:t>
        <a:bodyPr/>
        <a:lstStyle/>
        <a:p>
          <a:endParaRPr lang="es-EC"/>
        </a:p>
      </dgm:t>
    </dgm:pt>
    <dgm:pt modelId="{131E996F-1493-416A-AA8D-5A3884045CA6}" type="pres">
      <dgm:prSet presAssocID="{C7C6AA2C-B840-482E-9BEE-F1A345B836F3}" presName="hierChild3" presStyleCnt="0"/>
      <dgm:spPr/>
      <dgm:t>
        <a:bodyPr/>
        <a:lstStyle/>
        <a:p>
          <a:endParaRPr lang="es-ES"/>
        </a:p>
      </dgm:t>
    </dgm:pt>
    <dgm:pt modelId="{0E00CA34-E2CE-4860-A5A3-26AA295BAA98}" type="pres">
      <dgm:prSet presAssocID="{3F9FC8D5-06D5-47C3-A35E-D9B72D6F014F}" presName="hierRoot1" presStyleCnt="0">
        <dgm:presLayoutVars>
          <dgm:hierBranch val="init"/>
        </dgm:presLayoutVars>
      </dgm:prSet>
      <dgm:spPr/>
    </dgm:pt>
    <dgm:pt modelId="{16B3B935-2884-40EA-8560-5E67A0621E32}" type="pres">
      <dgm:prSet presAssocID="{3F9FC8D5-06D5-47C3-A35E-D9B72D6F014F}" presName="rootComposite1" presStyleCnt="0"/>
      <dgm:spPr/>
    </dgm:pt>
    <dgm:pt modelId="{36DFBF67-3B4B-41C7-B813-0159E00F59F8}" type="pres">
      <dgm:prSet presAssocID="{3F9FC8D5-06D5-47C3-A35E-D9B72D6F014F}" presName="rootText1" presStyleLbl="node0" presStyleIdx="1" presStyleCnt="2">
        <dgm:presLayoutVars>
          <dgm:chPref val="3"/>
        </dgm:presLayoutVars>
      </dgm:prSet>
      <dgm:spPr/>
    </dgm:pt>
    <dgm:pt modelId="{12B0A0C1-E1DA-4A9B-B96A-C8F3D6D9B15E}" type="pres">
      <dgm:prSet presAssocID="{3F9FC8D5-06D5-47C3-A35E-D9B72D6F014F}" presName="rootConnector1" presStyleLbl="node1" presStyleIdx="0" presStyleCnt="0"/>
      <dgm:spPr/>
    </dgm:pt>
    <dgm:pt modelId="{6DEB554A-8B91-45E4-A196-E5BF7E4E7570}" type="pres">
      <dgm:prSet presAssocID="{3F9FC8D5-06D5-47C3-A35E-D9B72D6F014F}" presName="hierChild2" presStyleCnt="0"/>
      <dgm:spPr/>
    </dgm:pt>
    <dgm:pt modelId="{901BB820-73AA-4F7B-ACA9-6C70B3646BD5}" type="pres">
      <dgm:prSet presAssocID="{3F9FC8D5-06D5-47C3-A35E-D9B72D6F014F}" presName="hierChild3" presStyleCnt="0"/>
      <dgm:spPr/>
    </dgm:pt>
  </dgm:ptLst>
  <dgm:cxnLst>
    <dgm:cxn modelId="{1EB983A7-CF11-4EB1-95FB-68B2FA5B5B10}" srcId="{C7C6AA2C-B840-482E-9BEE-F1A345B836F3}" destId="{A68A2E5A-5EE3-4F29-8494-1B3E4A096A44}" srcOrd="2" destOrd="0" parTransId="{FE90E844-88EF-465A-9644-58656C4C3582}" sibTransId="{5C9C3F9F-E5CB-4335-A440-4E8FD26CC8E0}"/>
    <dgm:cxn modelId="{9C5F4F34-2D76-45C8-934E-3E017943488D}" type="presOf" srcId="{3F9FC8D5-06D5-47C3-A35E-D9B72D6F014F}" destId="{36DFBF67-3B4B-41C7-B813-0159E00F59F8}" srcOrd="0" destOrd="0" presId="urn:microsoft.com/office/officeart/2005/8/layout/orgChart1"/>
    <dgm:cxn modelId="{584993D9-30BA-44EE-8A2A-AE7029A32FBF}" srcId="{769E16E9-C83E-4D53-BFBD-D66976D176F5}" destId="{3F9FC8D5-06D5-47C3-A35E-D9B72D6F014F}" srcOrd="1" destOrd="0" parTransId="{B113C6E0-4B38-482D-BF2D-12799354D360}" sibTransId="{15A5F213-1E4D-4249-BEE7-2EB34385C078}"/>
    <dgm:cxn modelId="{B19ECAFC-268F-4B78-9780-EAEA283E4C25}" type="presOf" srcId="{29F00D01-6C69-4767-A455-B96B3C1FECAB}" destId="{E12DAC50-1143-4E9B-B14E-C5578E8DF335}" srcOrd="1" destOrd="0" presId="urn:microsoft.com/office/officeart/2005/8/layout/orgChart1"/>
    <dgm:cxn modelId="{20FC5163-35F1-40D0-B6D6-E4BAE9AB012F}" srcId="{769E16E9-C83E-4D53-BFBD-D66976D176F5}" destId="{C7C6AA2C-B840-482E-9BEE-F1A345B836F3}" srcOrd="0" destOrd="0" parTransId="{4CF774F1-9FC2-40FF-ABDB-D962E51F57FD}" sibTransId="{45AD71F1-8B88-4CD7-B77E-E397BBF0A4A9}"/>
    <dgm:cxn modelId="{3D3839B7-7196-4874-AC9B-E597973FF37F}" type="presOf" srcId="{FE90E844-88EF-465A-9644-58656C4C3582}" destId="{CA60A139-2E24-437F-95C7-0704CCAF0260}" srcOrd="0" destOrd="0" presId="urn:microsoft.com/office/officeart/2005/8/layout/orgChart1"/>
    <dgm:cxn modelId="{52F76539-0153-4618-965D-F24FFC127AA3}" type="presOf" srcId="{A68A2E5A-5EE3-4F29-8494-1B3E4A096A44}" destId="{F002510B-6466-4C30-ADE5-7E9C97AE530F}" srcOrd="0" destOrd="0" presId="urn:microsoft.com/office/officeart/2005/8/layout/orgChart1"/>
    <dgm:cxn modelId="{7DB12873-EE92-411D-8527-B4A9547BBE06}" type="presOf" srcId="{C7C6AA2C-B840-482E-9BEE-F1A345B836F3}" destId="{F49D5D9B-799C-4D97-ADFB-5FBC05727737}" srcOrd="1" destOrd="0" presId="urn:microsoft.com/office/officeart/2005/8/layout/orgChart1"/>
    <dgm:cxn modelId="{B37B18F8-0D0C-41A8-A83B-5372294007A2}" type="presOf" srcId="{A68A2E5A-5EE3-4F29-8494-1B3E4A096A44}" destId="{DEAEAF14-3F54-4042-8ACC-2BDCD9E21A93}" srcOrd="1" destOrd="0" presId="urn:microsoft.com/office/officeart/2005/8/layout/orgChart1"/>
    <dgm:cxn modelId="{FD2E2757-62A0-47CC-8CE2-DE4DBCDFDF0C}" srcId="{C7C6AA2C-B840-482E-9BEE-F1A345B836F3}" destId="{29F00D01-6C69-4767-A455-B96B3C1FECAB}" srcOrd="1" destOrd="0" parTransId="{D19D6D97-44F2-41C5-843C-21321AF354DF}" sibTransId="{0F76C5FB-EE88-4158-B8BC-57629EC376D5}"/>
    <dgm:cxn modelId="{CAAA29F7-2A8D-4012-B73A-3C600AEACEDF}" type="presOf" srcId="{69BFF320-E46A-4A75-8DF3-FFC02219CD1E}" destId="{8CE67044-1BE9-4768-A6CD-89EFEA92738C}" srcOrd="0" destOrd="0" presId="urn:microsoft.com/office/officeart/2005/8/layout/orgChart1"/>
    <dgm:cxn modelId="{4758501A-E4C6-4948-A994-F33A22EFBF20}" type="presOf" srcId="{D19D6D97-44F2-41C5-843C-21321AF354DF}" destId="{DC421643-E99D-44C1-986D-6C919298CED2}" srcOrd="0" destOrd="0" presId="urn:microsoft.com/office/officeart/2005/8/layout/orgChart1"/>
    <dgm:cxn modelId="{CC3E5B9A-1FAB-401D-9B0E-64DB96B49AFA}" srcId="{C7C6AA2C-B840-482E-9BEE-F1A345B836F3}" destId="{80811D55-DD9F-4A4F-8C33-684631E71354}" srcOrd="0" destOrd="0" parTransId="{69BFF320-E46A-4A75-8DF3-FFC02219CD1E}" sibTransId="{9A902492-04F1-4375-A386-30A4854A6259}"/>
    <dgm:cxn modelId="{831E97C9-AC8B-48B0-A603-36438167BFD3}" type="presOf" srcId="{3F9FC8D5-06D5-47C3-A35E-D9B72D6F014F}" destId="{12B0A0C1-E1DA-4A9B-B96A-C8F3D6D9B15E}" srcOrd="1" destOrd="0" presId="urn:microsoft.com/office/officeart/2005/8/layout/orgChart1"/>
    <dgm:cxn modelId="{58814E8F-798A-4C2B-8A20-310BAC4658DA}" type="presOf" srcId="{769E16E9-C83E-4D53-BFBD-D66976D176F5}" destId="{0466C036-684F-4BE6-A196-D2E5DA057639}" srcOrd="0" destOrd="0" presId="urn:microsoft.com/office/officeart/2005/8/layout/orgChart1"/>
    <dgm:cxn modelId="{B93BF1DB-EF8F-4EA1-8211-2D703A536D0C}" type="presOf" srcId="{80811D55-DD9F-4A4F-8C33-684631E71354}" destId="{3EAA6D33-2852-487A-B8A9-EBE371BEB1C3}" srcOrd="0" destOrd="0" presId="urn:microsoft.com/office/officeart/2005/8/layout/orgChart1"/>
    <dgm:cxn modelId="{1DE82274-4B4C-404B-8F55-D2055EA26AF5}" type="presOf" srcId="{80811D55-DD9F-4A4F-8C33-684631E71354}" destId="{AD709B91-B30D-489A-8469-41F9327917B0}" srcOrd="1" destOrd="0" presId="urn:microsoft.com/office/officeart/2005/8/layout/orgChart1"/>
    <dgm:cxn modelId="{12756BAF-671D-48C7-B673-2580180BA6B4}" type="presOf" srcId="{29F00D01-6C69-4767-A455-B96B3C1FECAB}" destId="{36731864-1136-46A8-A175-517A2655506D}" srcOrd="0" destOrd="0" presId="urn:microsoft.com/office/officeart/2005/8/layout/orgChart1"/>
    <dgm:cxn modelId="{6213665C-2CCB-44AA-B71B-4196E57558A1}" type="presOf" srcId="{C7C6AA2C-B840-482E-9BEE-F1A345B836F3}" destId="{8185954A-046E-40AE-9174-82777CD1C358}" srcOrd="0" destOrd="0" presId="urn:microsoft.com/office/officeart/2005/8/layout/orgChart1"/>
    <dgm:cxn modelId="{A92B180F-84FB-4336-B541-B3FD2F004850}" type="presParOf" srcId="{0466C036-684F-4BE6-A196-D2E5DA057639}" destId="{3B579460-3883-4013-BCE9-78E76341CF3C}" srcOrd="0" destOrd="0" presId="urn:microsoft.com/office/officeart/2005/8/layout/orgChart1"/>
    <dgm:cxn modelId="{98DF8473-015A-458B-A9BC-33E6977EA32D}" type="presParOf" srcId="{3B579460-3883-4013-BCE9-78E76341CF3C}" destId="{C96EE83D-FCFE-4D11-8559-40669D9493BD}" srcOrd="0" destOrd="0" presId="urn:microsoft.com/office/officeart/2005/8/layout/orgChart1"/>
    <dgm:cxn modelId="{4E9A34CE-98E6-46ED-8394-6FB5125A35CD}" type="presParOf" srcId="{C96EE83D-FCFE-4D11-8559-40669D9493BD}" destId="{8185954A-046E-40AE-9174-82777CD1C358}" srcOrd="0" destOrd="0" presId="urn:microsoft.com/office/officeart/2005/8/layout/orgChart1"/>
    <dgm:cxn modelId="{FFBE011D-551D-43AA-97B5-ACE77E126149}" type="presParOf" srcId="{C96EE83D-FCFE-4D11-8559-40669D9493BD}" destId="{F49D5D9B-799C-4D97-ADFB-5FBC05727737}" srcOrd="1" destOrd="0" presId="urn:microsoft.com/office/officeart/2005/8/layout/orgChart1"/>
    <dgm:cxn modelId="{BC4BE464-B10E-4F59-94BB-460FCECBC91A}" type="presParOf" srcId="{3B579460-3883-4013-BCE9-78E76341CF3C}" destId="{F25F1D7C-CF43-49DE-B7E9-3CC2E56F14F1}" srcOrd="1" destOrd="0" presId="urn:microsoft.com/office/officeart/2005/8/layout/orgChart1"/>
    <dgm:cxn modelId="{5B38DFD0-00E2-43D5-8174-35081B8CB987}" type="presParOf" srcId="{F25F1D7C-CF43-49DE-B7E9-3CC2E56F14F1}" destId="{8CE67044-1BE9-4768-A6CD-89EFEA92738C}" srcOrd="0" destOrd="0" presId="urn:microsoft.com/office/officeart/2005/8/layout/orgChart1"/>
    <dgm:cxn modelId="{4A34E574-74A6-4ED7-80C0-7B7B179AF943}" type="presParOf" srcId="{F25F1D7C-CF43-49DE-B7E9-3CC2E56F14F1}" destId="{2BDE50C2-7D3C-4033-A20D-897898FC3089}" srcOrd="1" destOrd="0" presId="urn:microsoft.com/office/officeart/2005/8/layout/orgChart1"/>
    <dgm:cxn modelId="{80336BFA-2C73-46B0-BF2E-EB8CACAD555E}" type="presParOf" srcId="{2BDE50C2-7D3C-4033-A20D-897898FC3089}" destId="{51B5817C-391A-4B64-AB13-85508DF7FAA8}" srcOrd="0" destOrd="0" presId="urn:microsoft.com/office/officeart/2005/8/layout/orgChart1"/>
    <dgm:cxn modelId="{FD6D5E11-0A57-42D8-BD12-6B988BB117DA}" type="presParOf" srcId="{51B5817C-391A-4B64-AB13-85508DF7FAA8}" destId="{3EAA6D33-2852-487A-B8A9-EBE371BEB1C3}" srcOrd="0" destOrd="0" presId="urn:microsoft.com/office/officeart/2005/8/layout/orgChart1"/>
    <dgm:cxn modelId="{A50B8D87-3E1B-4893-90AF-139BE2AA7D34}" type="presParOf" srcId="{51B5817C-391A-4B64-AB13-85508DF7FAA8}" destId="{AD709B91-B30D-489A-8469-41F9327917B0}" srcOrd="1" destOrd="0" presId="urn:microsoft.com/office/officeart/2005/8/layout/orgChart1"/>
    <dgm:cxn modelId="{AAE7ACCE-AA5A-499B-AD34-FBEA64C9B565}" type="presParOf" srcId="{2BDE50C2-7D3C-4033-A20D-897898FC3089}" destId="{B020BF6A-E34E-4870-BB42-313F75042763}" srcOrd="1" destOrd="0" presId="urn:microsoft.com/office/officeart/2005/8/layout/orgChart1"/>
    <dgm:cxn modelId="{3753F359-FE70-45C4-B9BE-9B0F3081509C}" type="presParOf" srcId="{2BDE50C2-7D3C-4033-A20D-897898FC3089}" destId="{8ADE75A7-7B60-4303-8840-68A4F55ECE3D}" srcOrd="2" destOrd="0" presId="urn:microsoft.com/office/officeart/2005/8/layout/orgChart1"/>
    <dgm:cxn modelId="{41F9328D-E3C7-434F-A8C9-AA4A33DB4E77}" type="presParOf" srcId="{F25F1D7C-CF43-49DE-B7E9-3CC2E56F14F1}" destId="{DC421643-E99D-44C1-986D-6C919298CED2}" srcOrd="2" destOrd="0" presId="urn:microsoft.com/office/officeart/2005/8/layout/orgChart1"/>
    <dgm:cxn modelId="{462F6EE2-43B0-450D-B026-E98FD67BD736}" type="presParOf" srcId="{F25F1D7C-CF43-49DE-B7E9-3CC2E56F14F1}" destId="{4442F871-4569-4694-895D-436DF0070182}" srcOrd="3" destOrd="0" presId="urn:microsoft.com/office/officeart/2005/8/layout/orgChart1"/>
    <dgm:cxn modelId="{E0686957-2357-452A-9FDF-A8B725B22224}" type="presParOf" srcId="{4442F871-4569-4694-895D-436DF0070182}" destId="{69DE2601-25DF-4022-A473-C9D83E45EF7B}" srcOrd="0" destOrd="0" presId="urn:microsoft.com/office/officeart/2005/8/layout/orgChart1"/>
    <dgm:cxn modelId="{59453B06-FB30-4FE4-97A5-89C98D79862E}" type="presParOf" srcId="{69DE2601-25DF-4022-A473-C9D83E45EF7B}" destId="{36731864-1136-46A8-A175-517A2655506D}" srcOrd="0" destOrd="0" presId="urn:microsoft.com/office/officeart/2005/8/layout/orgChart1"/>
    <dgm:cxn modelId="{30C2FF29-83E7-4ECE-8347-93B7E4740067}" type="presParOf" srcId="{69DE2601-25DF-4022-A473-C9D83E45EF7B}" destId="{E12DAC50-1143-4E9B-B14E-C5578E8DF335}" srcOrd="1" destOrd="0" presId="urn:microsoft.com/office/officeart/2005/8/layout/orgChart1"/>
    <dgm:cxn modelId="{5F047444-37EA-4292-80F1-A0531467205E}" type="presParOf" srcId="{4442F871-4569-4694-895D-436DF0070182}" destId="{6415F0C1-14F2-407C-BF8A-BE51E34E048A}" srcOrd="1" destOrd="0" presId="urn:microsoft.com/office/officeart/2005/8/layout/orgChart1"/>
    <dgm:cxn modelId="{99E3854A-6438-4368-9857-6E63ED51CDF7}" type="presParOf" srcId="{4442F871-4569-4694-895D-436DF0070182}" destId="{446D26C1-D381-4C5E-A145-DD7F5FBDB100}" srcOrd="2" destOrd="0" presId="urn:microsoft.com/office/officeart/2005/8/layout/orgChart1"/>
    <dgm:cxn modelId="{157823C5-1DC4-4CF6-81C7-4184D1610E8A}" type="presParOf" srcId="{F25F1D7C-CF43-49DE-B7E9-3CC2E56F14F1}" destId="{CA60A139-2E24-437F-95C7-0704CCAF0260}" srcOrd="4" destOrd="0" presId="urn:microsoft.com/office/officeart/2005/8/layout/orgChart1"/>
    <dgm:cxn modelId="{4DFAB57E-6B5C-41B0-B156-F46532EB738A}" type="presParOf" srcId="{F25F1D7C-CF43-49DE-B7E9-3CC2E56F14F1}" destId="{49BEEB26-C04E-4496-B346-844F21A2FCDA}" srcOrd="5" destOrd="0" presId="urn:microsoft.com/office/officeart/2005/8/layout/orgChart1"/>
    <dgm:cxn modelId="{7A796559-0E47-401A-B417-3FF56189C0E3}" type="presParOf" srcId="{49BEEB26-C04E-4496-B346-844F21A2FCDA}" destId="{5DA66C11-204D-4438-B708-8000875002C5}" srcOrd="0" destOrd="0" presId="urn:microsoft.com/office/officeart/2005/8/layout/orgChart1"/>
    <dgm:cxn modelId="{5A40A782-531D-427E-8E61-619519FEB6C8}" type="presParOf" srcId="{5DA66C11-204D-4438-B708-8000875002C5}" destId="{F002510B-6466-4C30-ADE5-7E9C97AE530F}" srcOrd="0" destOrd="0" presId="urn:microsoft.com/office/officeart/2005/8/layout/orgChart1"/>
    <dgm:cxn modelId="{76CBE838-38FA-446D-A650-D26EDAE22791}" type="presParOf" srcId="{5DA66C11-204D-4438-B708-8000875002C5}" destId="{DEAEAF14-3F54-4042-8ACC-2BDCD9E21A93}" srcOrd="1" destOrd="0" presId="urn:microsoft.com/office/officeart/2005/8/layout/orgChart1"/>
    <dgm:cxn modelId="{1E71BC77-9807-497E-AB60-2F4C39FA2870}" type="presParOf" srcId="{49BEEB26-C04E-4496-B346-844F21A2FCDA}" destId="{F78A7931-69F1-404A-AD8F-E534B80FEFA8}" srcOrd="1" destOrd="0" presId="urn:microsoft.com/office/officeart/2005/8/layout/orgChart1"/>
    <dgm:cxn modelId="{3602AF3B-C58C-4FF0-BF8B-EE2AC4941C8A}" type="presParOf" srcId="{49BEEB26-C04E-4496-B346-844F21A2FCDA}" destId="{4CE3F7CE-92BB-445B-B0E6-A58643A38BF1}" srcOrd="2" destOrd="0" presId="urn:microsoft.com/office/officeart/2005/8/layout/orgChart1"/>
    <dgm:cxn modelId="{EFEF6D20-A1BA-41D9-9B3C-9C078E218610}" type="presParOf" srcId="{3B579460-3883-4013-BCE9-78E76341CF3C}" destId="{131E996F-1493-416A-AA8D-5A3884045CA6}" srcOrd="2" destOrd="0" presId="urn:microsoft.com/office/officeart/2005/8/layout/orgChart1"/>
    <dgm:cxn modelId="{D0BA444C-3786-4655-828A-C4F4E940D177}" type="presParOf" srcId="{0466C036-684F-4BE6-A196-D2E5DA057639}" destId="{0E00CA34-E2CE-4860-A5A3-26AA295BAA98}" srcOrd="1" destOrd="0" presId="urn:microsoft.com/office/officeart/2005/8/layout/orgChart1"/>
    <dgm:cxn modelId="{A40F3399-D7CB-4EF6-BECF-066D2DF3F787}" type="presParOf" srcId="{0E00CA34-E2CE-4860-A5A3-26AA295BAA98}" destId="{16B3B935-2884-40EA-8560-5E67A0621E32}" srcOrd="0" destOrd="0" presId="urn:microsoft.com/office/officeart/2005/8/layout/orgChart1"/>
    <dgm:cxn modelId="{5107A5DC-0511-4EDF-8F20-40A7E7D46314}" type="presParOf" srcId="{16B3B935-2884-40EA-8560-5E67A0621E32}" destId="{36DFBF67-3B4B-41C7-B813-0159E00F59F8}" srcOrd="0" destOrd="0" presId="urn:microsoft.com/office/officeart/2005/8/layout/orgChart1"/>
    <dgm:cxn modelId="{B89820EC-5EFF-4FE5-A481-6F1B849F86EF}" type="presParOf" srcId="{16B3B935-2884-40EA-8560-5E67A0621E32}" destId="{12B0A0C1-E1DA-4A9B-B96A-C8F3D6D9B15E}" srcOrd="1" destOrd="0" presId="urn:microsoft.com/office/officeart/2005/8/layout/orgChart1"/>
    <dgm:cxn modelId="{6D31BE28-618B-48A8-BCD9-82BCE0B7E0E4}" type="presParOf" srcId="{0E00CA34-E2CE-4860-A5A3-26AA295BAA98}" destId="{6DEB554A-8B91-45E4-A196-E5BF7E4E7570}" srcOrd="1" destOrd="0" presId="urn:microsoft.com/office/officeart/2005/8/layout/orgChart1"/>
    <dgm:cxn modelId="{2BFC8DDC-EC84-4BD1-B82A-02732F0665E8}" type="presParOf" srcId="{0E00CA34-E2CE-4860-A5A3-26AA295BAA98}" destId="{901BB820-73AA-4F7B-ACA9-6C70B3646B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A139-2E24-437F-95C7-0704CCAF0260}">
      <dsp:nvSpPr>
        <dsp:cNvPr id="0" name=""/>
        <dsp:cNvSpPr/>
      </dsp:nvSpPr>
      <dsp:spPr>
        <a:xfrm>
          <a:off x="4953000" y="1466765"/>
          <a:ext cx="3504283" cy="60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090"/>
              </a:lnTo>
              <a:lnTo>
                <a:pt x="3504283" y="304090"/>
              </a:lnTo>
              <a:lnTo>
                <a:pt x="3504283" y="608181"/>
              </a:lnTo>
            </a:path>
          </a:pathLst>
        </a:custGeom>
        <a:noFill/>
        <a:ln w="12700" cap="flat" cmpd="sng" algn="ctr">
          <a:solidFill>
            <a:srgbClr val="01D1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1643-E99D-44C1-986D-6C919298CED2}">
      <dsp:nvSpPr>
        <dsp:cNvPr id="0" name=""/>
        <dsp:cNvSpPr/>
      </dsp:nvSpPr>
      <dsp:spPr>
        <a:xfrm>
          <a:off x="4907280" y="1466765"/>
          <a:ext cx="91440" cy="608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8181"/>
              </a:lnTo>
            </a:path>
          </a:pathLst>
        </a:custGeom>
        <a:noFill/>
        <a:ln w="12700" cap="flat" cmpd="sng" algn="ctr">
          <a:solidFill>
            <a:srgbClr val="01D1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67044-1BE9-4768-A6CD-89EFEA92738C}">
      <dsp:nvSpPr>
        <dsp:cNvPr id="0" name=""/>
        <dsp:cNvSpPr/>
      </dsp:nvSpPr>
      <dsp:spPr>
        <a:xfrm>
          <a:off x="1448716" y="1466765"/>
          <a:ext cx="3504283" cy="608181"/>
        </a:xfrm>
        <a:custGeom>
          <a:avLst/>
          <a:gdLst/>
          <a:ahLst/>
          <a:cxnLst/>
          <a:rect l="0" t="0" r="0" b="0"/>
          <a:pathLst>
            <a:path>
              <a:moveTo>
                <a:pt x="3504283" y="0"/>
              </a:moveTo>
              <a:lnTo>
                <a:pt x="3504283" y="304090"/>
              </a:lnTo>
              <a:lnTo>
                <a:pt x="0" y="304090"/>
              </a:lnTo>
              <a:lnTo>
                <a:pt x="0" y="608181"/>
              </a:lnTo>
            </a:path>
          </a:pathLst>
        </a:custGeom>
        <a:noFill/>
        <a:ln w="12700" cap="flat" cmpd="sng" algn="ctr">
          <a:solidFill>
            <a:srgbClr val="01D1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5954A-046E-40AE-9174-82777CD1C358}">
      <dsp:nvSpPr>
        <dsp:cNvPr id="0" name=""/>
        <dsp:cNvSpPr/>
      </dsp:nvSpPr>
      <dsp:spPr>
        <a:xfrm>
          <a:off x="3504948" y="18714"/>
          <a:ext cx="2896102" cy="1448051"/>
        </a:xfrm>
        <a:prstGeom prst="rect">
          <a:avLst/>
        </a:prstGeom>
        <a:gradFill rotWithShape="1">
          <a:gsLst>
            <a:gs pos="0">
              <a:srgbClr val="84C72A">
                <a:tint val="69000"/>
                <a:alpha val="100000"/>
                <a:satMod val="109000"/>
                <a:lumMod val="110000"/>
              </a:srgbClr>
            </a:gs>
            <a:gs pos="52000">
              <a:srgbClr val="84C72A">
                <a:tint val="74000"/>
                <a:satMod val="100000"/>
                <a:lumMod val="104000"/>
              </a:srgbClr>
            </a:gs>
            <a:gs pos="100000">
              <a:srgbClr val="84C72A">
                <a:tint val="78000"/>
                <a:satMod val="100000"/>
                <a:lumMod val="100000"/>
              </a:srgbClr>
            </a:gs>
          </a:gsLst>
          <a:lin ang="5400000" scaled="0"/>
        </a:gradFill>
        <a:ln w="9525" cap="flat" cmpd="sng" algn="ctr">
          <a:solidFill>
            <a:srgbClr val="84C72A"/>
          </a:solidFill>
          <a:prstDash val="solid"/>
        </a:ln>
        <a:effectLst/>
        <a:sp3d extrusionH="190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cap="none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Correo</a:t>
          </a:r>
          <a:r>
            <a:rPr lang="es-EC" sz="1600" b="1" kern="1200" cap="none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cap="none" spc="0" dirty="0">
            <a:ln/>
            <a:solidFill>
              <a:sysClr val="windowText" lastClr="000000"/>
            </a:solidFill>
            <a:effectLst>
              <a:outerShdw blurRad="19685" dist="12700" dir="5400000" algn="tl" rotWithShape="0">
                <a:srgbClr val="01D17D">
                  <a:satMod val="130000"/>
                  <a:alpha val="60000"/>
                </a:srgb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ea typeface="+mn-ea"/>
            <a:cs typeface="Arial" pitchFamily="34" charset="0"/>
          </a:endParaRPr>
        </a:p>
      </dsp:txBody>
      <dsp:txXfrm>
        <a:off x="3504948" y="18714"/>
        <a:ext cx="2896102" cy="1448051"/>
      </dsp:txXfrm>
    </dsp:sp>
    <dsp:sp modelId="{3EAA6D33-2852-487A-B8A9-EBE371BEB1C3}">
      <dsp:nvSpPr>
        <dsp:cNvPr id="0" name=""/>
        <dsp:cNvSpPr/>
      </dsp:nvSpPr>
      <dsp:spPr>
        <a:xfrm>
          <a:off x="665" y="2074946"/>
          <a:ext cx="2896102" cy="1448051"/>
        </a:xfrm>
        <a:prstGeom prst="rect">
          <a:avLst/>
        </a:prstGeom>
        <a:gradFill rotWithShape="1">
          <a:gsLst>
            <a:gs pos="0">
              <a:srgbClr val="E1D126">
                <a:tint val="69000"/>
                <a:alpha val="100000"/>
                <a:satMod val="109000"/>
                <a:lumMod val="110000"/>
              </a:srgbClr>
            </a:gs>
            <a:gs pos="52000">
              <a:srgbClr val="E1D126">
                <a:tint val="74000"/>
                <a:satMod val="100000"/>
                <a:lumMod val="104000"/>
              </a:srgbClr>
            </a:gs>
            <a:gs pos="100000">
              <a:srgbClr val="E1D126">
                <a:tint val="78000"/>
                <a:satMod val="100000"/>
                <a:lumMod val="100000"/>
              </a:srgbClr>
            </a:gs>
          </a:gsLst>
          <a:lin ang="5400000" scaled="0"/>
        </a:gradFill>
        <a:ln w="9525" cap="flat" cmpd="sng" algn="ctr">
          <a:solidFill>
            <a:srgbClr val="E1D126"/>
          </a:solidFill>
          <a:prstDash val="solid"/>
        </a:ln>
        <a:effectLst/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>
            <a:solidFill>
              <a:sysClr val="windowText" lastClr="000000"/>
            </a:solidFill>
            <a:latin typeface="Century Gothic" panose="020B0502020202020204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cap="all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Unidad Educativa Bolívar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>
            <a:solidFill>
              <a:sysClr val="windowText" lastClr="000000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665" y="2074946"/>
        <a:ext cx="2896102" cy="1448051"/>
      </dsp:txXfrm>
    </dsp:sp>
    <dsp:sp modelId="{36731864-1136-46A8-A175-517A2655506D}">
      <dsp:nvSpPr>
        <dsp:cNvPr id="0" name=""/>
        <dsp:cNvSpPr/>
      </dsp:nvSpPr>
      <dsp:spPr>
        <a:xfrm>
          <a:off x="3504948" y="2074946"/>
          <a:ext cx="2896102" cy="1448051"/>
        </a:xfrm>
        <a:prstGeom prst="rect">
          <a:avLst/>
        </a:prstGeom>
        <a:gradFill rotWithShape="1">
          <a:gsLst>
            <a:gs pos="0">
              <a:srgbClr val="E1D126">
                <a:tint val="69000"/>
                <a:alpha val="100000"/>
                <a:satMod val="109000"/>
                <a:lumMod val="110000"/>
              </a:srgbClr>
            </a:gs>
            <a:gs pos="52000">
              <a:srgbClr val="E1D126">
                <a:tint val="74000"/>
                <a:satMod val="100000"/>
                <a:lumMod val="104000"/>
              </a:srgbClr>
            </a:gs>
            <a:gs pos="100000">
              <a:srgbClr val="E1D126">
                <a:tint val="78000"/>
                <a:satMod val="100000"/>
                <a:lumMod val="100000"/>
              </a:srgbClr>
            </a:gs>
          </a:gsLst>
          <a:lin ang="5400000" scaled="0"/>
        </a:gradFill>
        <a:ln w="9525" cap="flat" cmpd="sng" algn="ctr">
          <a:solidFill>
            <a:srgbClr val="E1D126"/>
          </a:solidFill>
          <a:prstDash val="solid"/>
        </a:ln>
        <a:effectLst/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cap="all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Consta de </a:t>
          </a:r>
          <a:r>
            <a:rPr lang="es-EC" sz="1800" b="1" kern="1200" cap="all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15 </a:t>
          </a:r>
          <a:r>
            <a:rPr lang="es-EC" sz="1800" b="1" kern="1200" cap="all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integrantes</a:t>
          </a:r>
          <a:endParaRPr lang="es-EC" sz="1800" b="1" kern="1200" cap="all" spc="0" dirty="0">
            <a:ln/>
            <a:solidFill>
              <a:sysClr val="windowText" lastClr="000000"/>
            </a:solidFill>
            <a:effectLst>
              <a:outerShdw blurRad="19685" dist="12700" dir="5400000" algn="tl" rotWithShape="0">
                <a:srgbClr val="01D17D">
                  <a:satMod val="130000"/>
                  <a:alpha val="60000"/>
                </a:srgb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ea typeface="+mn-ea"/>
            <a:cs typeface="Arial" pitchFamily="34" charset="0"/>
          </a:endParaRPr>
        </a:p>
      </dsp:txBody>
      <dsp:txXfrm>
        <a:off x="3504948" y="2074946"/>
        <a:ext cx="2896102" cy="1448051"/>
      </dsp:txXfrm>
    </dsp:sp>
    <dsp:sp modelId="{F002510B-6466-4C30-ADE5-7E9C97AE530F}">
      <dsp:nvSpPr>
        <dsp:cNvPr id="0" name=""/>
        <dsp:cNvSpPr/>
      </dsp:nvSpPr>
      <dsp:spPr>
        <a:xfrm>
          <a:off x="7009232" y="2074946"/>
          <a:ext cx="2896102" cy="1448051"/>
        </a:xfrm>
        <a:prstGeom prst="rect">
          <a:avLst/>
        </a:prstGeom>
        <a:gradFill rotWithShape="1">
          <a:gsLst>
            <a:gs pos="0">
              <a:srgbClr val="E1D126">
                <a:tint val="69000"/>
                <a:alpha val="100000"/>
                <a:satMod val="109000"/>
                <a:lumMod val="110000"/>
              </a:srgbClr>
            </a:gs>
            <a:gs pos="52000">
              <a:srgbClr val="E1D126">
                <a:tint val="74000"/>
                <a:satMod val="100000"/>
                <a:lumMod val="104000"/>
              </a:srgbClr>
            </a:gs>
            <a:gs pos="100000">
              <a:srgbClr val="E1D126">
                <a:tint val="78000"/>
                <a:satMod val="100000"/>
                <a:lumMod val="100000"/>
              </a:srgbClr>
            </a:gs>
          </a:gsLst>
          <a:lin ang="5400000" scaled="0"/>
        </a:gradFill>
        <a:ln w="9525" cap="flat" cmpd="sng" algn="ctr">
          <a:solidFill>
            <a:srgbClr val="E1D126"/>
          </a:solidFill>
          <a:prstDash val="solid"/>
        </a:ln>
        <a:effectLst/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b="1" kern="1200" cap="all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entury Gothic" panose="020B0502020202020204"/>
              <a:ea typeface="+mn-ea"/>
              <a:cs typeface="+mn-cs"/>
            </a:rPr>
            <a:t>Tulcán –Carchi - Ecuador</a:t>
          </a:r>
          <a:endParaRPr lang="es-EC" sz="3300" b="1" kern="1200" cap="all" spc="0" dirty="0">
            <a:ln/>
            <a:solidFill>
              <a:sysClr val="windowText" lastClr="000000"/>
            </a:solidFill>
            <a:effectLst>
              <a:outerShdw blurRad="19685" dist="12700" dir="5400000" algn="tl" rotWithShape="0">
                <a:srgbClr val="01D17D">
                  <a:satMod val="130000"/>
                  <a:alpha val="60000"/>
                </a:srgbClr>
              </a:outerShdw>
              <a:reflection blurRad="10000" stA="55000" endPos="48000" dist="500" dir="5400000" sy="-100000" algn="bl" rotWithShape="0"/>
            </a:effectLst>
            <a:latin typeface="Century Gothic" panose="020B0502020202020204"/>
            <a:ea typeface="+mn-ea"/>
            <a:cs typeface="+mn-cs"/>
          </a:endParaRPr>
        </a:p>
      </dsp:txBody>
      <dsp:txXfrm>
        <a:off x="7009232" y="2074946"/>
        <a:ext cx="2896102" cy="1448051"/>
      </dsp:txXfrm>
    </dsp:sp>
    <dsp:sp modelId="{36DFBF67-3B4B-41C7-B813-0159E00F59F8}">
      <dsp:nvSpPr>
        <dsp:cNvPr id="0" name=""/>
        <dsp:cNvSpPr/>
      </dsp:nvSpPr>
      <dsp:spPr>
        <a:xfrm>
          <a:off x="7009232" y="18714"/>
          <a:ext cx="2896102" cy="1448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cap="none" spc="0" dirty="0" smtClean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rgbClr val="01D17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rPr>
            <a:t>sport.intensity.3bgu1@gmail.com</a:t>
          </a:r>
          <a:endParaRPr lang="es-ES" sz="1600" b="1" kern="1200" cap="none" spc="0" dirty="0" smtClean="0">
            <a:ln/>
            <a:solidFill>
              <a:sysClr val="windowText" lastClr="000000"/>
            </a:solidFill>
            <a:effectLst>
              <a:outerShdw blurRad="19685" dist="12700" dir="5400000" algn="tl" rotWithShape="0">
                <a:srgbClr val="01D17D">
                  <a:satMod val="130000"/>
                  <a:alpha val="60000"/>
                </a:srgb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ea typeface="+mn-ea"/>
            <a:cs typeface="Arial" pitchFamily="34" charset="0"/>
          </a:endParaRPr>
        </a:p>
      </dsp:txBody>
      <dsp:txXfrm>
        <a:off x="7009232" y="18714"/>
        <a:ext cx="2896102" cy="1448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18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91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86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10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540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44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58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42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03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42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49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68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65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89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1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57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31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49AA-70DE-4397-BD44-4F8377410E75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A7760-1AE1-4EF0-AE20-30B2ECEDD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644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CATALOGO SPORT INTENSITY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MINIEMPRESA COOPERATIVA DEPORTIVA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3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 smtClean="0"/>
              <a:t>Referencias de la cooperativa</a:t>
            </a:r>
            <a:endParaRPr lang="es-ES" dirty="0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413685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05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850783" y="901521"/>
            <a:ext cx="3696237" cy="1171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DEPORTES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746975" y="2511380"/>
            <a:ext cx="2021983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BASKETBALL</a:t>
            </a:r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3490175" y="2511380"/>
            <a:ext cx="2009104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FUTBOL</a:t>
            </a:r>
            <a:endParaRPr lang="es-ES" dirty="0"/>
          </a:p>
        </p:txBody>
      </p:sp>
      <p:sp>
        <p:nvSpPr>
          <p:cNvPr id="9" name="Rectángulo redondeado 8"/>
          <p:cNvSpPr/>
          <p:nvPr/>
        </p:nvSpPr>
        <p:spPr>
          <a:xfrm>
            <a:off x="6387921" y="2511380"/>
            <a:ext cx="2099256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BOLEYBOL</a:t>
            </a:r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9375820" y="2511380"/>
            <a:ext cx="20863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BOXEO</a:t>
            </a:r>
            <a:endParaRPr lang="es-ES" dirty="0"/>
          </a:p>
        </p:txBody>
      </p:sp>
      <p:cxnSp>
        <p:nvCxnSpPr>
          <p:cNvPr id="12" name="Conector recto de flecha 11"/>
          <p:cNvCxnSpPr>
            <a:stCxn id="4" idx="2"/>
          </p:cNvCxnSpPr>
          <p:nvPr/>
        </p:nvCxnSpPr>
        <p:spPr>
          <a:xfrm flipH="1">
            <a:off x="2034862" y="1487510"/>
            <a:ext cx="1815921" cy="920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4" idx="3"/>
          </p:cNvCxnSpPr>
          <p:nvPr/>
        </p:nvCxnSpPr>
        <p:spPr>
          <a:xfrm flipH="1">
            <a:off x="4365938" y="1901867"/>
            <a:ext cx="26146" cy="506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4" idx="5"/>
          </p:cNvCxnSpPr>
          <p:nvPr/>
        </p:nvCxnSpPr>
        <p:spPr>
          <a:xfrm>
            <a:off x="7005719" y="1901867"/>
            <a:ext cx="232208" cy="506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4" idx="6"/>
          </p:cNvCxnSpPr>
          <p:nvPr/>
        </p:nvCxnSpPr>
        <p:spPr>
          <a:xfrm>
            <a:off x="7547020" y="1487510"/>
            <a:ext cx="2678805" cy="920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59" y="4031087"/>
            <a:ext cx="2648898" cy="304393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861" y="3778732"/>
            <a:ext cx="1928418" cy="177432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93" y="3876541"/>
            <a:ext cx="2616741" cy="36753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820" y="3876541"/>
            <a:ext cx="2054100" cy="189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4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SPORT INTENSITY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96" y="2701848"/>
            <a:ext cx="3448296" cy="334484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6" y="3078050"/>
            <a:ext cx="5009881" cy="10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72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25</TotalTime>
  <Words>32</Words>
  <Application>Microsoft Office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Trebuchet MS</vt:lpstr>
      <vt:lpstr>Tw Cen MT</vt:lpstr>
      <vt:lpstr>Circuito</vt:lpstr>
      <vt:lpstr>CATALOGO SPORT INTENSITY</vt:lpstr>
      <vt:lpstr>Referencias de la cooperativa</vt:lpstr>
      <vt:lpstr>Presentación de PowerPoint</vt:lpstr>
      <vt:lpstr>SPORT INTENSITY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SPORT INTENSITY</dc:title>
  <dc:creator>Full name</dc:creator>
  <cp:lastModifiedBy>Full name</cp:lastModifiedBy>
  <cp:revision>3</cp:revision>
  <dcterms:created xsi:type="dcterms:W3CDTF">2016-12-12T19:58:44Z</dcterms:created>
  <dcterms:modified xsi:type="dcterms:W3CDTF">2016-12-12T20:23:47Z</dcterms:modified>
</cp:coreProperties>
</file>