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035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4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288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5414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582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245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583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519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14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46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789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873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391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593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72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570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0FD6-C5E0-4240-AF8A-ACB6CA8E1298}" type="datetimeFigureOut">
              <a:rPr lang="es-EC" smtClean="0"/>
              <a:t>14/12/2016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23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organigrama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823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Sport Live</a:t>
            </a:r>
            <a:endParaRPr lang="es-CO" dirty="0"/>
          </a:p>
        </p:txBody>
      </p:sp>
      <p:pic>
        <p:nvPicPr>
          <p:cNvPr id="1026" name="Picture 2" descr="http://www.valnaloneduca.com/eje/datos_coop/124/_foto-grupal-3-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1" y="2491581"/>
            <a:ext cx="42862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5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 de flecha"/>
          <p:cNvCxnSpPr/>
          <p:nvPr/>
        </p:nvCxnSpPr>
        <p:spPr>
          <a:xfrm rot="5400000">
            <a:off x="446563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" name="6 Elipse"/>
          <p:cNvSpPr/>
          <p:nvPr/>
        </p:nvSpPr>
        <p:spPr>
          <a:xfrm>
            <a:off x="3739663" y="2285992"/>
            <a:ext cx="1857388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Gerente</a:t>
            </a:r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57279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9 Elipse"/>
          <p:cNvSpPr/>
          <p:nvPr/>
        </p:nvSpPr>
        <p:spPr>
          <a:xfrm>
            <a:off x="857224" y="3786190"/>
            <a:ext cx="2143140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Secretaria</a:t>
            </a:r>
            <a:endParaRPr lang="es-EC" dirty="0"/>
          </a:p>
        </p:txBody>
      </p:sp>
      <p:cxnSp>
        <p:nvCxnSpPr>
          <p:cNvPr id="12" name="11 Conector recto"/>
          <p:cNvCxnSpPr/>
          <p:nvPr/>
        </p:nvCxnSpPr>
        <p:spPr>
          <a:xfrm rot="10800000">
            <a:off x="1785918" y="3357562"/>
            <a:ext cx="2928958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571604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3357562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7250925" y="3536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24 Elipse"/>
          <p:cNvSpPr/>
          <p:nvPr/>
        </p:nvSpPr>
        <p:spPr>
          <a:xfrm>
            <a:off x="6215074" y="3714752"/>
            <a:ext cx="2000264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Economía</a:t>
            </a:r>
            <a:endParaRPr lang="es-EC" dirty="0"/>
          </a:p>
        </p:txBody>
      </p:sp>
      <p:sp>
        <p:nvSpPr>
          <p:cNvPr id="27" name="26 Elipse"/>
          <p:cNvSpPr/>
          <p:nvPr/>
        </p:nvSpPr>
        <p:spPr>
          <a:xfrm>
            <a:off x="2357422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Redacción y Comunicación</a:t>
            </a:r>
            <a:endParaRPr lang="es-EC" dirty="0"/>
          </a:p>
        </p:txBody>
      </p:sp>
      <p:sp>
        <p:nvSpPr>
          <p:cNvPr id="28" name="27 Elipse"/>
          <p:cNvSpPr/>
          <p:nvPr/>
        </p:nvSpPr>
        <p:spPr>
          <a:xfrm>
            <a:off x="5286380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Publicidad</a:t>
            </a:r>
            <a:endParaRPr lang="es-EC" dirty="0"/>
          </a:p>
        </p:txBody>
      </p:sp>
      <p:cxnSp>
        <p:nvCxnSpPr>
          <p:cNvPr id="30" name="29 Conector recto de flecha"/>
          <p:cNvCxnSpPr/>
          <p:nvPr/>
        </p:nvCxnSpPr>
        <p:spPr>
          <a:xfrm rot="5400000">
            <a:off x="2679687" y="4178305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4965703" y="424974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7" name="36 Marco"/>
          <p:cNvSpPr/>
          <p:nvPr/>
        </p:nvSpPr>
        <p:spPr>
          <a:xfrm>
            <a:off x="18372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5429256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Vice Presidente</a:t>
            </a:r>
          </a:p>
          <a:p>
            <a:pPr algn="ctr"/>
            <a:endParaRPr lang="es-EC" dirty="0"/>
          </a:p>
        </p:txBody>
      </p:sp>
      <p:sp>
        <p:nvSpPr>
          <p:cNvPr id="23" name="22 Elipse"/>
          <p:cNvSpPr/>
          <p:nvPr/>
        </p:nvSpPr>
        <p:spPr>
          <a:xfrm>
            <a:off x="1578998" y="12953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Presidente</a:t>
            </a:r>
          </a:p>
          <a:p>
            <a:pPr algn="ctr"/>
            <a:endParaRPr lang="es-EC" dirty="0"/>
          </a:p>
        </p:txBody>
      </p:sp>
      <p:cxnSp>
        <p:nvCxnSpPr>
          <p:cNvPr id="3" name="2 Conector recto de flecha"/>
          <p:cNvCxnSpPr>
            <a:stCxn id="23" idx="4"/>
            <a:endCxn id="22" idx="4"/>
          </p:cNvCxnSpPr>
          <p:nvPr/>
        </p:nvCxnSpPr>
        <p:spPr>
          <a:xfrm>
            <a:off x="2722006" y="2081202"/>
            <a:ext cx="38502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3607587" y="3786190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Asesores </a:t>
            </a:r>
            <a:endParaRPr lang="es-EC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14480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Esteban Hinojosa</a:t>
            </a:r>
            <a:endParaRPr lang="es-EC" dirty="0"/>
          </a:p>
        </p:txBody>
      </p:sp>
      <p:sp>
        <p:nvSpPr>
          <p:cNvPr id="5" name="4 Elipse"/>
          <p:cNvSpPr/>
          <p:nvPr/>
        </p:nvSpPr>
        <p:spPr>
          <a:xfrm>
            <a:off x="3571868" y="1857364"/>
            <a:ext cx="2357454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Francisco Encalada</a:t>
            </a:r>
            <a:endParaRPr lang="es-EC" dirty="0"/>
          </a:p>
        </p:txBody>
      </p:sp>
      <p:sp>
        <p:nvSpPr>
          <p:cNvPr id="7" name="6 Elipse"/>
          <p:cNvSpPr/>
          <p:nvPr/>
        </p:nvSpPr>
        <p:spPr>
          <a:xfrm>
            <a:off x="6286512" y="3429000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Jorge Narváez</a:t>
            </a:r>
            <a:r>
              <a:rPr lang="es-EC" dirty="0" smtClean="0"/>
              <a:t> </a:t>
            </a:r>
            <a:endParaRPr lang="es-EC" dirty="0" smtClean="0"/>
          </a:p>
          <a:p>
            <a:pPr algn="ctr"/>
            <a:r>
              <a:rPr lang="es-EC" dirty="0" smtClean="0"/>
              <a:t>Daniel </a:t>
            </a:r>
            <a:r>
              <a:rPr lang="es-EC" dirty="0" err="1" smtClean="0"/>
              <a:t>Potilla</a:t>
            </a:r>
            <a:endParaRPr lang="es-EC" dirty="0"/>
          </a:p>
        </p:txBody>
      </p:sp>
      <p:sp>
        <p:nvSpPr>
          <p:cNvPr id="8" name="7 Elipse"/>
          <p:cNvSpPr/>
          <p:nvPr/>
        </p:nvSpPr>
        <p:spPr>
          <a:xfrm>
            <a:off x="2071670" y="5072074"/>
            <a:ext cx="271464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Steven Villa</a:t>
            </a:r>
          </a:p>
          <a:p>
            <a:pPr algn="ctr"/>
            <a:r>
              <a:rPr lang="es-EC" dirty="0" smtClean="0"/>
              <a:t>Jair Luna</a:t>
            </a:r>
            <a:endParaRPr lang="es-EC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1714480" y="3000372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50056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642248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7285850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2678099" y="4036223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964115" y="4107661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457200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5786446" y="643712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Santiago Martínez</a:t>
            </a:r>
            <a:endParaRPr lang="es-EC" dirty="0"/>
          </a:p>
        </p:txBody>
      </p:sp>
      <p:sp>
        <p:nvSpPr>
          <p:cNvPr id="18" name="17 Elipse"/>
          <p:cNvSpPr/>
          <p:nvPr/>
        </p:nvSpPr>
        <p:spPr>
          <a:xfrm>
            <a:off x="607191" y="3429000"/>
            <a:ext cx="2357454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John Monga</a:t>
            </a:r>
          </a:p>
          <a:p>
            <a:pPr algn="ctr"/>
            <a:r>
              <a:rPr lang="es-EC" dirty="0" smtClean="0"/>
              <a:t>José </a:t>
            </a:r>
            <a:r>
              <a:rPr lang="es-EC" dirty="0" err="1" smtClean="0"/>
              <a:t>Merchan</a:t>
            </a:r>
            <a:endParaRPr lang="es-EC" dirty="0" smtClean="0"/>
          </a:p>
        </p:txBody>
      </p:sp>
      <p:sp>
        <p:nvSpPr>
          <p:cNvPr id="19" name="18 Elipse"/>
          <p:cNvSpPr/>
          <p:nvPr/>
        </p:nvSpPr>
        <p:spPr>
          <a:xfrm>
            <a:off x="5652120" y="5072868"/>
            <a:ext cx="2357454" cy="9279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/>
          </a:p>
          <a:p>
            <a:pPr algn="ctr"/>
            <a:r>
              <a:rPr lang="es-EC" dirty="0" err="1" smtClean="0"/>
              <a:t>Nicolay</a:t>
            </a:r>
            <a:r>
              <a:rPr lang="es-EC" dirty="0" smtClean="0"/>
              <a:t> Fuel</a:t>
            </a:r>
          </a:p>
          <a:p>
            <a:pPr algn="ctr"/>
            <a:r>
              <a:rPr lang="es-EC" dirty="0" smtClean="0"/>
              <a:t>Jordán Coronel</a:t>
            </a:r>
            <a:endParaRPr lang="es-EC" dirty="0" smtClean="0"/>
          </a:p>
          <a:p>
            <a:pPr algn="ctr"/>
            <a:endParaRPr lang="es-EC" dirty="0"/>
          </a:p>
        </p:txBody>
      </p:sp>
      <p:sp>
        <p:nvSpPr>
          <p:cNvPr id="20" name="19 Elipse"/>
          <p:cNvSpPr/>
          <p:nvPr/>
        </p:nvSpPr>
        <p:spPr>
          <a:xfrm>
            <a:off x="3202138" y="3071810"/>
            <a:ext cx="3168352" cy="172534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  <a:p>
            <a:pPr algn="ctr"/>
            <a:r>
              <a:rPr lang="es-EC" dirty="0" err="1" smtClean="0"/>
              <a:t>Cristhian</a:t>
            </a:r>
            <a:r>
              <a:rPr lang="es-EC" dirty="0" smtClean="0"/>
              <a:t> Villareal, Alex </a:t>
            </a:r>
            <a:r>
              <a:rPr lang="es-EC" dirty="0" err="1" smtClean="0"/>
              <a:t>Villareal,Edgar</a:t>
            </a:r>
            <a:r>
              <a:rPr lang="es-EC" dirty="0"/>
              <a:t> </a:t>
            </a:r>
            <a:r>
              <a:rPr lang="es-EC" dirty="0" err="1" smtClean="0"/>
              <a:t>Garcia</a:t>
            </a:r>
            <a:r>
              <a:rPr lang="es-EC" dirty="0" smtClean="0"/>
              <a:t> y todos los que conforman el 3”c” B.G.U</a:t>
            </a:r>
            <a:endParaRPr lang="es-EC" dirty="0" smtClean="0"/>
          </a:p>
          <a:p>
            <a:pPr algn="ctr"/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51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organigrama</vt:lpstr>
      <vt:lpstr>Sport Live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BIBLIOTECA4</dc:creator>
  <cp:lastModifiedBy>Full name</cp:lastModifiedBy>
  <cp:revision>7</cp:revision>
  <dcterms:created xsi:type="dcterms:W3CDTF">2014-12-10T10:59:19Z</dcterms:created>
  <dcterms:modified xsi:type="dcterms:W3CDTF">2016-12-14T22:30:58Z</dcterms:modified>
</cp:coreProperties>
</file>