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18E888-DC43-4F14-8818-9B9A2E5ACCC5}" type="datetimeFigureOut">
              <a:rPr lang="es-ES" smtClean="0"/>
              <a:t>24/03/2017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78B1D0-566C-4DA1-81F1-D26D8B72E8E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80108"/>
          </a:xfrm>
        </p:spPr>
        <p:txBody>
          <a:bodyPr>
            <a:normAutofit/>
          </a:bodyPr>
          <a:lstStyle/>
          <a:p>
            <a:pPr algn="l"/>
            <a:r>
              <a:rPr lang="es-ES" sz="5400" i="1" dirty="0" err="1" smtClean="0">
                <a:latin typeface="Calisto MT" pitchFamily="18" charset="0"/>
              </a:rPr>
              <a:t>YoungCup</a:t>
            </a:r>
            <a:r>
              <a:rPr lang="es-ES" dirty="0" smtClean="0">
                <a:latin typeface="Calisto MT" pitchFamily="18" charset="0"/>
              </a:rPr>
              <a:t/>
            </a:r>
            <a:br>
              <a:rPr lang="es-ES" dirty="0" smtClean="0">
                <a:latin typeface="Calisto MT" pitchFamily="18" charset="0"/>
              </a:rPr>
            </a:br>
            <a:r>
              <a:rPr lang="es-ES" dirty="0" smtClean="0">
                <a:latin typeface="Calisto MT" pitchFamily="18" charset="0"/>
              </a:rPr>
              <a:t>Catálogo:</a:t>
            </a:r>
            <a:endParaRPr lang="es-ES" dirty="0">
              <a:latin typeface="Calisto MT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3068960"/>
            <a:ext cx="6400800" cy="1473200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/>
              <a:t>Esperamos que os gusten nuestros productos :3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827584" y="479715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u="sng" dirty="0" smtClean="0">
                <a:latin typeface="Calisto MT" pitchFamily="18" charset="0"/>
              </a:rPr>
              <a:t>Nota</a:t>
            </a:r>
            <a:r>
              <a:rPr lang="es-ES" sz="1200" dirty="0" smtClean="0">
                <a:latin typeface="Calisto MT" pitchFamily="18" charset="0"/>
              </a:rPr>
              <a:t>: la mayoría de productos y precios están bajo necesidad de aprobación por la cooperativa. Es posible la modificación repentina de los mismos. </a:t>
            </a:r>
            <a:endParaRPr lang="es-ES" sz="1200" dirty="0">
              <a:latin typeface="Calisto MT" pitchFamily="18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92696"/>
            <a:ext cx="19050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3919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4005064"/>
            <a:ext cx="7408333" cy="2304256"/>
          </a:xfrm>
        </p:spPr>
        <p:txBody>
          <a:bodyPr>
            <a:normAutofit/>
          </a:bodyPr>
          <a:lstStyle/>
          <a:p>
            <a:r>
              <a:rPr lang="es-ES" dirty="0"/>
              <a:t>Taza con una frase positiva a elegir para darte ánimos con cada sorbo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001                                             </a:t>
            </a:r>
            <a:r>
              <a:rPr lang="es-ES" dirty="0" smtClean="0"/>
              <a:t>  </a:t>
            </a:r>
            <a:r>
              <a:rPr lang="es-ES" dirty="0"/>
              <a:t>Precio: 2,50€ sin portes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Nº1: Taza optimista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7391"/>
            <a:ext cx="2016224" cy="2025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00083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4221088"/>
            <a:ext cx="7408333" cy="1872209"/>
          </a:xfrm>
        </p:spPr>
        <p:txBody>
          <a:bodyPr/>
          <a:lstStyle/>
          <a:p>
            <a:r>
              <a:rPr lang="es-ES" dirty="0"/>
              <a:t>Taza con una bolsa de golosinas, para endulzarte la vida. (Diseño a elegir</a:t>
            </a:r>
            <a:r>
              <a:rPr lang="es-ES" dirty="0" smtClean="0"/>
              <a:t>).</a:t>
            </a:r>
          </a:p>
          <a:p>
            <a:endParaRPr lang="es-ES" dirty="0"/>
          </a:p>
          <a:p>
            <a:r>
              <a:rPr lang="es-ES" dirty="0" smtClean="0"/>
              <a:t>Ref:002                                        Precio: 2,50€ sin portes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Nº2: Taza golosa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132856"/>
            <a:ext cx="288032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0049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4293096"/>
            <a:ext cx="7408333" cy="2049677"/>
          </a:xfrm>
        </p:spPr>
        <p:txBody>
          <a:bodyPr/>
          <a:lstStyle/>
          <a:p>
            <a:r>
              <a:rPr lang="es-ES" dirty="0"/>
              <a:t>Taza dentro de una mochilita de tela. Perfecta para irse de viaje con ella. (Diseño a elegir</a:t>
            </a:r>
            <a:r>
              <a:rPr lang="es-ES" dirty="0" smtClean="0"/>
              <a:t>).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003                  </a:t>
            </a:r>
            <a:r>
              <a:rPr lang="es-ES" dirty="0" smtClean="0"/>
              <a:t>                   </a:t>
            </a:r>
            <a:r>
              <a:rPr lang="es-ES" dirty="0"/>
              <a:t>Precio: 3,00€ sin portes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Nº3: Taza viajera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42" y="2276872"/>
            <a:ext cx="2252398" cy="192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882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4581128"/>
            <a:ext cx="7408333" cy="1401605"/>
          </a:xfrm>
        </p:spPr>
        <p:txBody>
          <a:bodyPr/>
          <a:lstStyle/>
          <a:p>
            <a:r>
              <a:rPr lang="es-ES" dirty="0"/>
              <a:t>Dos tazas con diseños a juego. Ideales para </a:t>
            </a:r>
            <a:r>
              <a:rPr lang="es-ES" dirty="0" smtClean="0"/>
              <a:t>compartir.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004            </a:t>
            </a:r>
            <a:r>
              <a:rPr lang="es-ES" dirty="0" smtClean="0"/>
              <a:t>                               Precio</a:t>
            </a:r>
            <a:r>
              <a:rPr lang="es-ES" dirty="0"/>
              <a:t>: 5,00€ sin portes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Nº4:Tazas duales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420888"/>
            <a:ext cx="358439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555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4365104"/>
            <a:ext cx="7408333" cy="1905661"/>
          </a:xfrm>
        </p:spPr>
        <p:txBody>
          <a:bodyPr/>
          <a:lstStyle/>
          <a:p>
            <a:r>
              <a:rPr lang="es-ES" dirty="0"/>
              <a:t>Taza con un chiste en su diseño, ¡es la gota que colmó a la </a:t>
            </a:r>
            <a:r>
              <a:rPr lang="es-ES" dirty="0" smtClean="0"/>
              <a:t>taza!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005                  </a:t>
            </a:r>
            <a:r>
              <a:rPr lang="es-ES" dirty="0" smtClean="0"/>
              <a:t>                         </a:t>
            </a:r>
            <a:r>
              <a:rPr lang="es-ES" dirty="0"/>
              <a:t>Precio: 2,50€ sin portes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Nº5</a:t>
            </a:r>
            <a:r>
              <a:rPr lang="es-ES" dirty="0"/>
              <a:t>: Taza </a:t>
            </a:r>
            <a:r>
              <a:rPr lang="es-ES" dirty="0" smtClean="0"/>
              <a:t>cómica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88840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6709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4221088"/>
            <a:ext cx="7408333" cy="1977669"/>
          </a:xfrm>
        </p:spPr>
        <p:txBody>
          <a:bodyPr/>
          <a:lstStyle/>
          <a:p>
            <a:r>
              <a:rPr lang="es-ES" dirty="0"/>
              <a:t>Taza con una frase célebre de un personaje famoso.  Solo sé que tú lo sabes.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006            </a:t>
            </a:r>
            <a:r>
              <a:rPr lang="es-ES" dirty="0" smtClean="0"/>
              <a:t>                               </a:t>
            </a:r>
            <a:r>
              <a:rPr lang="es-ES" dirty="0"/>
              <a:t>Precio: 2,50€ sin portes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Nº6: Taza filosófica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87" y="2132855"/>
            <a:ext cx="2202086" cy="189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588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99592" y="4293096"/>
            <a:ext cx="7408333" cy="1977669"/>
          </a:xfrm>
        </p:spPr>
        <p:txBody>
          <a:bodyPr/>
          <a:lstStyle/>
          <a:p>
            <a:r>
              <a:rPr lang="es-ES" dirty="0"/>
              <a:t>Taza con un fragmento de un libro, poema o canción. “Y se formaron los diseños</a:t>
            </a:r>
            <a:r>
              <a:rPr lang="es-ES" dirty="0" smtClean="0"/>
              <a:t>…”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</a:t>
            </a:r>
            <a:r>
              <a:rPr lang="es-ES" dirty="0" err="1"/>
              <a:t>Ref</a:t>
            </a:r>
            <a:r>
              <a:rPr lang="es-ES" dirty="0"/>
              <a:t>: 007                              </a:t>
            </a:r>
            <a:r>
              <a:rPr lang="es-ES" dirty="0" smtClean="0"/>
              <a:t>              </a:t>
            </a:r>
            <a:r>
              <a:rPr lang="es-ES" dirty="0"/>
              <a:t>Precio: 2,50€ sin portes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Nº7: Taza Literaria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22002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48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827584" y="4221088"/>
            <a:ext cx="7408333" cy="2265701"/>
          </a:xfrm>
        </p:spPr>
        <p:txBody>
          <a:bodyPr/>
          <a:lstStyle/>
          <a:p>
            <a:r>
              <a:rPr lang="es-ES" dirty="0"/>
              <a:t>Taza con tu personaje favorito de comics, anime, videojuegos, </a:t>
            </a:r>
            <a:r>
              <a:rPr lang="es-ES" dirty="0" smtClean="0"/>
              <a:t>etc… Originalidad</a:t>
            </a:r>
            <a:r>
              <a:rPr lang="es-ES" dirty="0"/>
              <a:t>: +100,  PV: +30,  Ataque: -25.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err="1" smtClean="0"/>
              <a:t>Ref</a:t>
            </a:r>
            <a:r>
              <a:rPr lang="es-ES" dirty="0"/>
              <a:t>: 008                  </a:t>
            </a:r>
            <a:r>
              <a:rPr lang="es-ES" dirty="0" smtClean="0"/>
              <a:t>                          </a:t>
            </a:r>
            <a:r>
              <a:rPr lang="es-ES" dirty="0"/>
              <a:t>Precio: 2,50€ sin portes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/>
              <a:t>Nº8: Taza </a:t>
            </a:r>
            <a:r>
              <a:rPr lang="es-ES" dirty="0" err="1"/>
              <a:t>freaky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04864"/>
            <a:ext cx="2520280" cy="18902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238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162</TotalTime>
  <Words>282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Forma de onda</vt:lpstr>
      <vt:lpstr>YoungCup Catálogo:</vt:lpstr>
      <vt:lpstr>Nº1: Taza optimista</vt:lpstr>
      <vt:lpstr>Nº2: Taza golosa </vt:lpstr>
      <vt:lpstr>Nº3: Taza viajera</vt:lpstr>
      <vt:lpstr>Nº4:Tazas duales</vt:lpstr>
      <vt:lpstr>Nº5: Taza cómica</vt:lpstr>
      <vt:lpstr>Nº6: Taza filosófica</vt:lpstr>
      <vt:lpstr>Nº7: Taza Literaria</vt:lpstr>
      <vt:lpstr>Nº8: Taza freaky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YoungCup Catálogo:</dc:title>
  <dc:creator>Mr J J</dc:creator>
  <cp:lastModifiedBy>Mr J J</cp:lastModifiedBy>
  <cp:revision>6</cp:revision>
  <dcterms:created xsi:type="dcterms:W3CDTF">2017-03-24T18:16:06Z</dcterms:created>
  <dcterms:modified xsi:type="dcterms:W3CDTF">2017-03-24T20:58:52Z</dcterms:modified>
</cp:coreProperties>
</file>