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7" r:id="rId2"/>
    <p:sldId id="263" r:id="rId3"/>
    <p:sldId id="264" r:id="rId4"/>
    <p:sldId id="265" r:id="rId5"/>
    <p:sldId id="267" r:id="rId6"/>
    <p:sldId id="261" r:id="rId7"/>
    <p:sldId id="268" r:id="rId8"/>
    <p:sldId id="266" r:id="rId9"/>
    <p:sldId id="27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9388" autoAdjust="0"/>
    <p:restoredTop sz="94622" autoAdjust="0"/>
  </p:normalViewPr>
  <p:slideViewPr>
    <p:cSldViewPr>
      <p:cViewPr>
        <p:scale>
          <a:sx n="70" d="100"/>
          <a:sy n="70" d="100"/>
        </p:scale>
        <p:origin x="-1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6B5BC-D4F4-404A-9668-501DE8203E91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9FF58-096C-4AF1-8F5E-EDCA436A59E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26/03/2017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714488"/>
            <a:ext cx="4752528" cy="4752528"/>
          </a:xfrm>
        </p:spPr>
      </p:pic>
      <p:sp>
        <p:nvSpPr>
          <p:cNvPr id="3" name="2 CuadroTexto"/>
          <p:cNvSpPr txBox="1"/>
          <p:nvPr/>
        </p:nvSpPr>
        <p:spPr>
          <a:xfrm>
            <a:off x="1928794" y="571480"/>
            <a:ext cx="635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/>
              <a:t>Catálogo</a:t>
            </a:r>
            <a:endParaRPr lang="es-E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719010" cy="6369390"/>
          </a:xfrm>
        </p:spPr>
        <p:txBody>
          <a:bodyPr>
            <a:normAutofit fontScale="90000"/>
          </a:bodyPr>
          <a:lstStyle/>
          <a:p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4400" dirty="0" smtClean="0">
                <a:solidFill>
                  <a:srgbClr val="00B0F0"/>
                </a:solidFill>
              </a:rPr>
              <a:t>Velas aromáticas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err="1" smtClean="0">
                <a:solidFill>
                  <a:srgbClr val="00B0F0"/>
                </a:solidFill>
              </a:rPr>
              <a:t>Ref</a:t>
            </a:r>
            <a:r>
              <a:rPr lang="es-ES" sz="3100" dirty="0" smtClean="0">
                <a:solidFill>
                  <a:srgbClr val="00B0F0"/>
                </a:solidFill>
              </a:rPr>
              <a:t> : </a:t>
            </a:r>
            <a:r>
              <a:rPr lang="es-ES" sz="2700" dirty="0" smtClean="0">
                <a:solidFill>
                  <a:schemeClr val="tx1"/>
                </a:solidFill>
              </a:rPr>
              <a:t>01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</a:t>
            </a:r>
            <a:r>
              <a:rPr lang="es-ES" sz="3100" dirty="0" smtClean="0">
                <a:solidFill>
                  <a:srgbClr val="00B0F0"/>
                </a:solidFill>
              </a:rPr>
              <a:t>Descripción: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000" dirty="0" smtClean="0">
                <a:solidFill>
                  <a:schemeClr val="tx1"/>
                </a:solidFill>
              </a:rPr>
              <a:t>Velas aromáticas artesanales con una fragancia a </a:t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frutos rojos, ideal para un momento de tranquilidad</a:t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y buen aroma.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    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-Precio: 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2700" dirty="0" err="1" smtClean="0">
                <a:solidFill>
                  <a:schemeClr val="tx1"/>
                </a:solidFill>
              </a:rPr>
              <a:t>3euros</a:t>
            </a:r>
            <a:r>
              <a:rPr lang="es-ES" sz="2700" dirty="0" smtClean="0">
                <a:solidFill>
                  <a:schemeClr val="tx1"/>
                </a:solidFill>
              </a:rPr>
              <a:t>/unidad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                                                  </a:t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5" name="4 Marcador de contenido" descr="IMG_20170326_105759_82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15140" y="2857496"/>
            <a:ext cx="1928826" cy="2935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1000108" cy="10001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8926" y="428604"/>
            <a:ext cx="4429156" cy="6429396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400" dirty="0" smtClean="0">
                <a:solidFill>
                  <a:srgbClr val="00B0F0"/>
                </a:solidFill>
              </a:rPr>
              <a:t>Espejos </a:t>
            </a:r>
            <a:r>
              <a:rPr lang="es-ES" sz="4400" dirty="0" smtClean="0">
                <a:solidFill>
                  <a:srgbClr val="00B0F0"/>
                </a:solidFill>
              </a:rPr>
              <a:t>pequeños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err="1" smtClean="0">
                <a:solidFill>
                  <a:srgbClr val="00B0F0"/>
                </a:solidFill>
              </a:rPr>
              <a:t>Ref</a:t>
            </a:r>
            <a:r>
              <a:rPr lang="es-ES" sz="3100" dirty="0" smtClean="0">
                <a:solidFill>
                  <a:srgbClr val="00B0F0"/>
                </a:solidFill>
              </a:rPr>
              <a:t>: </a:t>
            </a:r>
            <a:r>
              <a:rPr lang="es-ES" sz="2800" dirty="0" smtClean="0">
                <a:solidFill>
                  <a:schemeClr val="tx1"/>
                </a:solidFill>
              </a:rPr>
              <a:t>02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-Descripción: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000" dirty="0" smtClean="0">
                <a:solidFill>
                  <a:schemeClr val="tx1"/>
                </a:solidFill>
              </a:rPr>
              <a:t>Espejos pequeños ideales para baño, y para poder echarlos en tu macuto para ir de viaje.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-Precio: </a:t>
            </a:r>
            <a:r>
              <a:rPr lang="es-ES" sz="2700" dirty="0" err="1" smtClean="0">
                <a:solidFill>
                  <a:schemeClr val="tx1"/>
                </a:solidFill>
              </a:rPr>
              <a:t>1.50euros</a:t>
            </a:r>
            <a:r>
              <a:rPr lang="es-ES" sz="2700" dirty="0" smtClean="0">
                <a:solidFill>
                  <a:schemeClr val="tx1"/>
                </a:solidFill>
              </a:rPr>
              <a:t>/unidad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5" name="4 Marcador de contenido" descr="IMG_20170326_105225_20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6273" t="16344" r="15223" b="20430"/>
          <a:stretch>
            <a:fillRect/>
          </a:stretch>
        </p:blipFill>
        <p:spPr>
          <a:xfrm>
            <a:off x="6429388" y="4071942"/>
            <a:ext cx="2505557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901697" cy="9016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0298" y="274320"/>
            <a:ext cx="5357850" cy="6583680"/>
          </a:xfrm>
        </p:spPr>
        <p:txBody>
          <a:bodyPr>
            <a:normAutofit fontScale="90000"/>
          </a:bodyPr>
          <a:lstStyle/>
          <a:p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>
                <a:solidFill>
                  <a:srgbClr val="00B0F0"/>
                </a:solidFill>
              </a:rPr>
              <a:t>Porta jabones </a:t>
            </a:r>
            <a:r>
              <a:rPr lang="es-ES" sz="4400" dirty="0" smtClean="0">
                <a:solidFill>
                  <a:srgbClr val="00B0F0"/>
                </a:solidFill>
              </a:rPr>
              <a:t>de baño 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</a:t>
            </a:r>
            <a:r>
              <a:rPr lang="es-ES" sz="3100" dirty="0" err="1" smtClean="0">
                <a:solidFill>
                  <a:srgbClr val="00B0F0"/>
                </a:solidFill>
              </a:rPr>
              <a:t>Ref</a:t>
            </a:r>
            <a:r>
              <a:rPr lang="es-ES" sz="3100" dirty="0" smtClean="0">
                <a:solidFill>
                  <a:srgbClr val="00B0F0"/>
                </a:solidFill>
              </a:rPr>
              <a:t>: </a:t>
            </a:r>
            <a:r>
              <a:rPr lang="es-ES" sz="2800" dirty="0" smtClean="0">
                <a:solidFill>
                  <a:schemeClr val="tx1"/>
                </a:solidFill>
              </a:rPr>
              <a:t>03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-Descripción: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000" dirty="0" smtClean="0">
                <a:solidFill>
                  <a:schemeClr val="tx1"/>
                </a:solidFill>
              </a:rPr>
              <a:t>Porta jabones ideal para colocar tu jabón de manos para no perderlo, en varios colores.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-Precio:  </a:t>
            </a:r>
            <a:r>
              <a:rPr lang="es-ES" sz="2700" dirty="0" err="1" smtClean="0">
                <a:solidFill>
                  <a:schemeClr val="tx1"/>
                </a:solidFill>
              </a:rPr>
              <a:t>2.50euros</a:t>
            </a:r>
            <a:r>
              <a:rPr lang="es-ES" sz="2700" dirty="0" smtClean="0">
                <a:solidFill>
                  <a:schemeClr val="tx1"/>
                </a:solidFill>
              </a:rPr>
              <a:t>/unidad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 </a:t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6" name="5 Marcador de contenido" descr="IMG_20170326_110310_94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9085" t="31960" r="1938" b="796"/>
          <a:stretch>
            <a:fillRect/>
          </a:stretch>
        </p:blipFill>
        <p:spPr>
          <a:xfrm>
            <a:off x="6357950" y="3571876"/>
            <a:ext cx="2220653" cy="1533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866786" cy="8667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57422" y="214290"/>
            <a:ext cx="5643602" cy="6297952"/>
          </a:xfrm>
        </p:spPr>
        <p:txBody>
          <a:bodyPr>
            <a:normAutofit fontScale="90000"/>
          </a:bodyPr>
          <a:lstStyle/>
          <a:p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>
                <a:solidFill>
                  <a:srgbClr val="00B0F0"/>
                </a:solidFill>
              </a:rPr>
              <a:t>Organizador </a:t>
            </a:r>
            <a:r>
              <a:rPr lang="es-ES" sz="4400" dirty="0" smtClean="0">
                <a:solidFill>
                  <a:srgbClr val="00B0F0"/>
                </a:solidFill>
              </a:rPr>
              <a:t>de maquillaje 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</a:t>
            </a:r>
            <a:r>
              <a:rPr lang="es-ES" sz="3100" dirty="0" err="1" smtClean="0">
                <a:solidFill>
                  <a:srgbClr val="00B0F0"/>
                </a:solidFill>
              </a:rPr>
              <a:t>Ref</a:t>
            </a:r>
            <a:r>
              <a:rPr lang="es-ES" sz="3100" dirty="0" smtClean="0">
                <a:solidFill>
                  <a:srgbClr val="00B0F0"/>
                </a:solidFill>
              </a:rPr>
              <a:t>:</a:t>
            </a:r>
            <a:r>
              <a:rPr lang="es-ES" sz="2700" dirty="0" smtClean="0">
                <a:solidFill>
                  <a:srgbClr val="00B0F0"/>
                </a:solidFill>
              </a:rPr>
              <a:t> </a:t>
            </a:r>
            <a:r>
              <a:rPr lang="es-ES" sz="2700" dirty="0" smtClean="0">
                <a:solidFill>
                  <a:schemeClr val="tx1"/>
                </a:solidFill>
              </a:rPr>
              <a:t>04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3100" dirty="0" smtClean="0">
                <a:solidFill>
                  <a:srgbClr val="00B0F0"/>
                </a:solidFill>
              </a:rPr>
              <a:t>-Descripción: </a:t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Kit para organizar todas tus pinturas y no tenerlas tiradas</a:t>
            </a:r>
            <a:r>
              <a:rPr lang="es-ES" sz="3100" dirty="0" smtClean="0">
                <a:solidFill>
                  <a:srgbClr val="00B0F0"/>
                </a:solidFill>
              </a:rPr>
              <a:t>.</a:t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/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>-Precio: </a:t>
            </a:r>
            <a:r>
              <a:rPr lang="es-ES" sz="2700" dirty="0" err="1" smtClean="0">
                <a:solidFill>
                  <a:schemeClr val="tx1"/>
                </a:solidFill>
              </a:rPr>
              <a:t>4.50euros</a:t>
            </a:r>
            <a:r>
              <a:rPr lang="es-ES" sz="2700" dirty="0" smtClean="0">
                <a:solidFill>
                  <a:schemeClr val="tx1"/>
                </a:solidFill>
              </a:rPr>
              <a:t>/unidad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5" name="4 Marcador de contenido" descr="IMG_20170326_105330_07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15074" y="4071942"/>
            <a:ext cx="2183887" cy="2206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142976" y="0"/>
            <a:ext cx="758821" cy="7588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43174" y="274320"/>
            <a:ext cx="6290514" cy="6369390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>Sales </a:t>
            </a:r>
            <a:r>
              <a:rPr lang="es-ES" sz="4000" dirty="0" smtClean="0">
                <a:solidFill>
                  <a:srgbClr val="00B0F0"/>
                </a:solidFill>
              </a:rPr>
              <a:t>de baño </a:t>
            </a: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4000" dirty="0" smtClean="0">
                <a:solidFill>
                  <a:srgbClr val="00B0F0"/>
                </a:solidFill>
              </a:rPr>
              <a:t/>
            </a:r>
            <a:br>
              <a:rPr lang="es-ES" sz="40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>-</a:t>
            </a:r>
            <a:r>
              <a:rPr lang="es-ES" sz="3100" dirty="0" err="1" smtClean="0">
                <a:solidFill>
                  <a:srgbClr val="00B0F0"/>
                </a:solidFill>
              </a:rPr>
              <a:t>Ref</a:t>
            </a:r>
            <a:r>
              <a:rPr lang="es-ES" sz="3100" dirty="0" smtClean="0">
                <a:solidFill>
                  <a:srgbClr val="00B0F0"/>
                </a:solidFill>
              </a:rPr>
              <a:t>:</a:t>
            </a:r>
            <a:r>
              <a:rPr lang="es-ES" sz="3100" dirty="0" smtClean="0">
                <a:solidFill>
                  <a:schemeClr val="tx1"/>
                </a:solidFill>
              </a:rPr>
              <a:t> 05</a:t>
            </a:r>
            <a:br>
              <a:rPr lang="es-ES" sz="3100" dirty="0" smtClean="0">
                <a:solidFill>
                  <a:schemeClr val="tx1"/>
                </a:solidFill>
              </a:rPr>
            </a:br>
            <a:r>
              <a:rPr lang="es-ES" sz="3100" dirty="0" smtClean="0">
                <a:solidFill>
                  <a:schemeClr val="tx1"/>
                </a:solidFill>
              </a:rPr>
              <a:t/>
            </a:r>
            <a:br>
              <a:rPr lang="es-ES" sz="3100" dirty="0" smtClean="0">
                <a:solidFill>
                  <a:schemeClr val="tx1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>-Descripción:</a:t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Sales de baño artesanales para un relajado baño después de un día duro.</a:t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/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>-Precio: </a:t>
            </a:r>
            <a:r>
              <a:rPr lang="es-ES" sz="2700" dirty="0" err="1" smtClean="0">
                <a:solidFill>
                  <a:schemeClr val="tx1"/>
                </a:solidFill>
              </a:rPr>
              <a:t>3euros</a:t>
            </a:r>
            <a:r>
              <a:rPr lang="es-ES" sz="2700" dirty="0" smtClean="0">
                <a:solidFill>
                  <a:schemeClr val="tx1"/>
                </a:solidFill>
              </a:rPr>
              <a:t>/unidad</a:t>
            </a:r>
            <a:r>
              <a:rPr lang="es-ES" sz="3100" dirty="0" smtClean="0">
                <a:solidFill>
                  <a:srgbClr val="00B0F0"/>
                </a:solidFill>
              </a:rPr>
              <a:t/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chemeClr val="tx1"/>
                </a:solidFill>
              </a:rPr>
              <a:t/>
            </a:r>
            <a:br>
              <a:rPr lang="es-ES" sz="3100" dirty="0" smtClean="0">
                <a:solidFill>
                  <a:schemeClr val="tx1"/>
                </a:solidFill>
              </a:rPr>
            </a:br>
            <a:r>
              <a:rPr lang="es-ES" sz="3100" dirty="0" smtClean="0">
                <a:solidFill>
                  <a:schemeClr val="tx1"/>
                </a:solidFill>
              </a:rPr>
              <a:t/>
            </a:r>
            <a:br>
              <a:rPr lang="es-ES" sz="3100" dirty="0" smtClean="0">
                <a:solidFill>
                  <a:schemeClr val="tx1"/>
                </a:solidFill>
              </a:rPr>
            </a:br>
            <a:r>
              <a:rPr lang="es-ES" sz="3100" dirty="0" smtClean="0">
                <a:solidFill>
                  <a:schemeClr val="tx1"/>
                </a:solidFill>
              </a:rPr>
              <a:t/>
            </a:r>
            <a:br>
              <a:rPr lang="es-ES" sz="3100" dirty="0" smtClean="0">
                <a:solidFill>
                  <a:schemeClr val="tx1"/>
                </a:solidFill>
              </a:rPr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b="1" dirty="0"/>
          </a:p>
        </p:txBody>
      </p:sp>
      <p:pic>
        <p:nvPicPr>
          <p:cNvPr id="5" name="4 Marcador de contenido" descr="Screenshot_2017-03-24-19-30-2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11024" t="14469" r="2100" b="10335"/>
          <a:stretch>
            <a:fillRect/>
          </a:stretch>
        </p:blipFill>
        <p:spPr>
          <a:xfrm>
            <a:off x="6715140" y="3500438"/>
            <a:ext cx="1857388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785818" cy="7858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48" y="274320"/>
            <a:ext cx="4647440" cy="6297952"/>
          </a:xfrm>
        </p:spPr>
        <p:txBody>
          <a:bodyPr>
            <a:normAutofit fontScale="90000"/>
          </a:bodyPr>
          <a:lstStyle/>
          <a:p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6" name="5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71538" y="71414"/>
            <a:ext cx="857256" cy="857256"/>
          </a:xfrm>
        </p:spPr>
      </p:pic>
      <p:pic>
        <p:nvPicPr>
          <p:cNvPr id="8" name="7 Marcador de contenido" descr="botella-perfume-cristal-pulverizador-50-ml-apilable-maria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357950" y="3429000"/>
            <a:ext cx="2357454" cy="2214578"/>
          </a:xfrm>
        </p:spPr>
      </p:pic>
      <p:sp>
        <p:nvSpPr>
          <p:cNvPr id="10" name="9 CuadroTexto"/>
          <p:cNvSpPr txBox="1"/>
          <p:nvPr/>
        </p:nvSpPr>
        <p:spPr>
          <a:xfrm>
            <a:off x="2500298" y="428604"/>
            <a:ext cx="5357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B0F0"/>
                </a:solidFill>
              </a:rPr>
              <a:t>Frascos de perfumes</a:t>
            </a:r>
          </a:p>
          <a:p>
            <a:endParaRPr lang="es-ES" sz="4000" dirty="0" smtClean="0">
              <a:solidFill>
                <a:srgbClr val="00B0F0"/>
              </a:solidFill>
            </a:endParaRPr>
          </a:p>
          <a:p>
            <a:r>
              <a:rPr lang="es-ES" sz="2800" dirty="0" smtClean="0">
                <a:solidFill>
                  <a:srgbClr val="00B0F0"/>
                </a:solidFill>
              </a:rPr>
              <a:t>-</a:t>
            </a:r>
            <a:r>
              <a:rPr lang="es-ES" sz="2800" dirty="0" err="1" smtClean="0">
                <a:solidFill>
                  <a:srgbClr val="00B0F0"/>
                </a:solidFill>
              </a:rPr>
              <a:t>Ref</a:t>
            </a:r>
            <a:r>
              <a:rPr lang="es-ES" sz="2800" dirty="0" smtClean="0">
                <a:solidFill>
                  <a:srgbClr val="00B0F0"/>
                </a:solidFill>
              </a:rPr>
              <a:t>: </a:t>
            </a:r>
            <a:r>
              <a:rPr lang="es-ES" sz="2800" dirty="0" smtClean="0"/>
              <a:t>06</a:t>
            </a:r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rgbClr val="00B0F0"/>
                </a:solidFill>
              </a:rPr>
              <a:t>-Descripción: </a:t>
            </a:r>
          </a:p>
          <a:p>
            <a:r>
              <a:rPr lang="es-ES" dirty="0" smtClean="0"/>
              <a:t>Frascos de perfumes pequeños ideales para llevarlos en tu neceser o en tu bolso.</a:t>
            </a:r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rgbClr val="00B0F0"/>
                </a:solidFill>
              </a:rPr>
              <a:t>-Precio: </a:t>
            </a:r>
            <a:r>
              <a:rPr lang="es-ES" sz="2400" dirty="0" smtClean="0"/>
              <a:t>1.50 euros/unidad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36" y="357166"/>
            <a:ext cx="6076200" cy="6297952"/>
          </a:xfrm>
        </p:spPr>
        <p:txBody>
          <a:bodyPr>
            <a:normAutofit fontScale="90000"/>
          </a:bodyPr>
          <a:lstStyle/>
          <a:p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>
                <a:solidFill>
                  <a:srgbClr val="00B0F0"/>
                </a:solidFill>
              </a:rPr>
              <a:t>Jabón </a:t>
            </a:r>
            <a:r>
              <a:rPr lang="es-ES" sz="4400" dirty="0" smtClean="0">
                <a:solidFill>
                  <a:srgbClr val="00B0F0"/>
                </a:solidFill>
              </a:rPr>
              <a:t>duro </a:t>
            </a:r>
            <a:r>
              <a:rPr lang="es-ES" sz="4400" dirty="0" smtClean="0">
                <a:solidFill>
                  <a:srgbClr val="00B0F0"/>
                </a:solidFill>
              </a:rPr>
              <a:t/>
            </a:r>
            <a:br>
              <a:rPr lang="es-ES" sz="4400" dirty="0" smtClean="0">
                <a:solidFill>
                  <a:srgbClr val="00B0F0"/>
                </a:solidFill>
              </a:rPr>
            </a:br>
            <a:r>
              <a:rPr lang="es-ES" sz="4400" dirty="0" smtClean="0">
                <a:solidFill>
                  <a:srgbClr val="00B0F0"/>
                </a:solidFill>
              </a:rPr>
              <a:t/>
            </a:r>
            <a:br>
              <a:rPr lang="es-ES" sz="44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>-</a:t>
            </a:r>
            <a:r>
              <a:rPr lang="es-ES" sz="3100" dirty="0" err="1" smtClean="0">
                <a:solidFill>
                  <a:srgbClr val="00B0F0"/>
                </a:solidFill>
              </a:rPr>
              <a:t>Ref</a:t>
            </a:r>
            <a:r>
              <a:rPr lang="es-ES" sz="3100" dirty="0" smtClean="0">
                <a:solidFill>
                  <a:srgbClr val="00B0F0"/>
                </a:solidFill>
              </a:rPr>
              <a:t>: </a:t>
            </a:r>
            <a:r>
              <a:rPr lang="es-ES" sz="3100" dirty="0" smtClean="0">
                <a:solidFill>
                  <a:schemeClr val="tx1"/>
                </a:solidFill>
              </a:rPr>
              <a:t>07</a:t>
            </a:r>
            <a:r>
              <a:rPr lang="es-ES" sz="4400" dirty="0" smtClean="0">
                <a:solidFill>
                  <a:srgbClr val="00B0F0"/>
                </a:solidFill>
              </a:rPr>
              <a:t/>
            </a:r>
            <a:br>
              <a:rPr lang="es-ES" sz="4400" dirty="0" smtClean="0">
                <a:solidFill>
                  <a:srgbClr val="00B0F0"/>
                </a:solidFill>
              </a:rPr>
            </a:br>
            <a:r>
              <a:rPr lang="es-ES" sz="4400" dirty="0" smtClean="0">
                <a:solidFill>
                  <a:srgbClr val="00B0F0"/>
                </a:solidFill>
              </a:rPr>
              <a:t/>
            </a:r>
            <a:br>
              <a:rPr lang="es-ES" sz="44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>-Descripción:</a:t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Jabones artesanales para lavar las manos de varios colores y aromas.</a:t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/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>-Precio: </a:t>
            </a:r>
            <a:r>
              <a:rPr lang="es-ES" sz="2700" dirty="0" err="1" smtClean="0">
                <a:solidFill>
                  <a:schemeClr val="tx1"/>
                </a:solidFill>
              </a:rPr>
              <a:t>3euros</a:t>
            </a:r>
            <a:r>
              <a:rPr lang="es-ES" sz="2700" dirty="0" smtClean="0">
                <a:solidFill>
                  <a:schemeClr val="tx1"/>
                </a:solidFill>
              </a:rPr>
              <a:t>/unidad</a:t>
            </a:r>
            <a:br>
              <a:rPr lang="es-ES" sz="2700" dirty="0" smtClean="0">
                <a:solidFill>
                  <a:schemeClr val="tx1"/>
                </a:solidFill>
              </a:rPr>
            </a:br>
            <a:r>
              <a:rPr lang="es-ES" sz="3100" dirty="0" smtClean="0">
                <a:solidFill>
                  <a:srgbClr val="00B0F0"/>
                </a:solidFill>
              </a:rPr>
              <a:t/>
            </a:r>
            <a:br>
              <a:rPr lang="es-ES" sz="3100" dirty="0" smtClean="0">
                <a:solidFill>
                  <a:srgbClr val="00B0F0"/>
                </a:solidFill>
              </a:rPr>
            </a:br>
            <a:r>
              <a:rPr lang="es-ES" sz="4400" dirty="0" smtClean="0">
                <a:solidFill>
                  <a:srgbClr val="00B0F0"/>
                </a:solidFill>
              </a:rPr>
              <a:t/>
            </a:r>
            <a:br>
              <a:rPr lang="es-ES" sz="4400" dirty="0" smtClean="0">
                <a:solidFill>
                  <a:srgbClr val="00B0F0"/>
                </a:solidFill>
              </a:rPr>
            </a:br>
            <a:r>
              <a:rPr lang="es-ES" sz="4400" dirty="0" smtClean="0">
                <a:solidFill>
                  <a:srgbClr val="00B0F0"/>
                </a:solidFill>
              </a:rPr>
              <a:t/>
            </a:r>
            <a:br>
              <a:rPr lang="es-ES" sz="4400" dirty="0" smtClean="0">
                <a:solidFill>
                  <a:srgbClr val="00B0F0"/>
                </a:solidFill>
              </a:rPr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5" name="4 Marcador de contenido" descr="IMG_20170326_105535_114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625" t="7766" r="1575" b="3452"/>
          <a:stretch>
            <a:fillRect/>
          </a:stretch>
        </p:blipFill>
        <p:spPr>
          <a:xfrm>
            <a:off x="5715008" y="4143380"/>
            <a:ext cx="2936881" cy="16557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214414" y="0"/>
            <a:ext cx="928694" cy="928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pho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42852"/>
            <a:ext cx="785818" cy="785818"/>
          </a:xfrm>
        </p:spPr>
      </p:pic>
      <p:pic>
        <p:nvPicPr>
          <p:cNvPr id="8" name="7 Marcador de contenido" descr="IMG-20170326-WA000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15140" y="3357562"/>
            <a:ext cx="1732900" cy="1643074"/>
          </a:xfrm>
        </p:spPr>
      </p:pic>
      <p:sp>
        <p:nvSpPr>
          <p:cNvPr id="5" name="4 CuadroTexto"/>
          <p:cNvSpPr txBox="1"/>
          <p:nvPr/>
        </p:nvSpPr>
        <p:spPr>
          <a:xfrm>
            <a:off x="3000364" y="285728"/>
            <a:ext cx="578647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B0F0"/>
                </a:solidFill>
              </a:rPr>
              <a:t>Piedra decorativa</a:t>
            </a:r>
          </a:p>
          <a:p>
            <a:endParaRPr lang="es-ES" sz="2800" dirty="0" smtClean="0">
              <a:solidFill>
                <a:srgbClr val="00B0F0"/>
              </a:solidFill>
            </a:endParaRPr>
          </a:p>
          <a:p>
            <a:r>
              <a:rPr lang="es-ES" sz="2800" dirty="0" smtClean="0">
                <a:solidFill>
                  <a:srgbClr val="00B0F0"/>
                </a:solidFill>
              </a:rPr>
              <a:t>-</a:t>
            </a:r>
            <a:r>
              <a:rPr lang="es-ES" sz="2800" dirty="0" err="1" smtClean="0">
                <a:solidFill>
                  <a:srgbClr val="00B0F0"/>
                </a:solidFill>
              </a:rPr>
              <a:t>Ref</a:t>
            </a:r>
            <a:r>
              <a:rPr lang="es-ES" sz="2800" dirty="0" smtClean="0">
                <a:solidFill>
                  <a:srgbClr val="00B0F0"/>
                </a:solidFill>
              </a:rPr>
              <a:t>: </a:t>
            </a:r>
            <a:r>
              <a:rPr lang="es-ES" sz="2800" dirty="0" smtClean="0"/>
              <a:t>08</a:t>
            </a:r>
          </a:p>
          <a:p>
            <a:endParaRPr lang="es-ES" sz="2800" dirty="0" smtClean="0">
              <a:solidFill>
                <a:srgbClr val="00B0F0"/>
              </a:solidFill>
            </a:endParaRPr>
          </a:p>
          <a:p>
            <a:r>
              <a:rPr lang="es-ES" sz="2800" dirty="0" smtClean="0">
                <a:solidFill>
                  <a:srgbClr val="00B0F0"/>
                </a:solidFill>
              </a:rPr>
              <a:t>-Descripción:</a:t>
            </a:r>
          </a:p>
          <a:p>
            <a:r>
              <a:rPr lang="es-ES" dirty="0" smtClean="0"/>
              <a:t>Piedra decorativa con palabras de amor, paz y amistad de diferentes colores.</a:t>
            </a:r>
          </a:p>
          <a:p>
            <a:endParaRPr lang="es-ES" sz="2800" dirty="0" smtClean="0">
              <a:solidFill>
                <a:srgbClr val="00B0F0"/>
              </a:solidFill>
            </a:endParaRPr>
          </a:p>
          <a:p>
            <a:r>
              <a:rPr lang="es-ES" sz="2800" dirty="0" smtClean="0">
                <a:solidFill>
                  <a:srgbClr val="00B0F0"/>
                </a:solidFill>
              </a:rPr>
              <a:t>-Precio: </a:t>
            </a:r>
            <a:r>
              <a:rPr lang="es-ES" sz="2400" dirty="0" err="1" smtClean="0"/>
              <a:t>1.50euros</a:t>
            </a:r>
            <a:r>
              <a:rPr lang="es-ES" sz="2400" dirty="0" smtClean="0"/>
              <a:t>/unidad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58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Solsticio</vt:lpstr>
      <vt:lpstr>Diapositiva 1</vt:lpstr>
      <vt:lpstr>  Velas aromáticas   Ref : 01  -Descripción: Velas aromáticas artesanales con una fragancia a  frutos rojos, ideal para un momento de tranquilidad y buen aroma.       -Precio:  3euros/unidad                                                           </vt:lpstr>
      <vt:lpstr>   Espejos pequeños   Ref: 02  -Descripción:  Espejos pequeños ideales para baño, y para poder echarlos en tu macuto para ir de viaje.  -Precio: 1.50euros/unidad           </vt:lpstr>
      <vt:lpstr>      Porta jabones de baño   -Ref: 03  -Descripción:  Porta jabones ideal para colocar tu jabón de manos para no perderlo, en varios colores.  -Precio:  2.50euros/unidad                </vt:lpstr>
      <vt:lpstr>       Organizador de maquillaje   -Ref: 04  -Descripción:  Kit para organizar todas tus pinturas y no tenerlas tiradas.  -Precio: 4.50euros/unidad               </vt:lpstr>
      <vt:lpstr>         Sales de baño   -Ref: 05  -Descripción: Sales de baño artesanales para un relajado baño después de un día duro.  -Precio: 3euros/unidad                 </vt:lpstr>
      <vt:lpstr>              </vt:lpstr>
      <vt:lpstr>          Jabón duro   -Ref: 07  -Descripción: Jabones artesanales para lavar las manos de varios colores y aromas.  -Precio: 3euros/unidad                  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26</cp:revision>
  <dcterms:modified xsi:type="dcterms:W3CDTF">2017-03-26T13:37:59Z</dcterms:modified>
</cp:coreProperties>
</file>