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00"/>
    <a:srgbClr val="000000"/>
    <a:srgbClr val="0000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8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2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3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4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688" y="608013"/>
            <a:ext cx="1789112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938EFD2-DD08-44B4-AD83-8D69BA52285B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563" y="6176963"/>
            <a:ext cx="2392362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238" y="300038"/>
            <a:ext cx="2287587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048C049-54E8-422A-A5EE-D27F3CEC6C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11"/>
          <p:cNvSpPr/>
          <p:nvPr/>
        </p:nvSpPr>
        <p:spPr>
          <a:xfrm rot="20707748">
            <a:off x="-882650" y="-625475"/>
            <a:ext cx="7440613" cy="7346950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2"/>
          <p:cNvSpPr/>
          <p:nvPr/>
        </p:nvSpPr>
        <p:spPr>
          <a:xfrm rot="20707748">
            <a:off x="3227388" y="6273800"/>
            <a:ext cx="4395787" cy="1168400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3"/>
          <p:cNvSpPr/>
          <p:nvPr/>
        </p:nvSpPr>
        <p:spPr>
          <a:xfrm rot="20707748">
            <a:off x="7659688" y="5459413"/>
            <a:ext cx="1709737" cy="153828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4"/>
          <p:cNvSpPr/>
          <p:nvPr/>
        </p:nvSpPr>
        <p:spPr>
          <a:xfrm rot="20707748">
            <a:off x="6665913" y="-490538"/>
            <a:ext cx="3067050" cy="5811838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058428E-B1DD-4D8D-93B7-B170915992D8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A345184-6FD9-41E5-B7D7-BB013497B4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16"/>
          <p:cNvSpPr/>
          <p:nvPr/>
        </p:nvSpPr>
        <p:spPr>
          <a:xfrm rot="900000">
            <a:off x="-57150" y="-1017588"/>
            <a:ext cx="7412038" cy="3438526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7"/>
          <p:cNvSpPr/>
          <p:nvPr/>
        </p:nvSpPr>
        <p:spPr>
          <a:xfrm rot="900000">
            <a:off x="-776288" y="2417763"/>
            <a:ext cx="6997701" cy="5080000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8"/>
          <p:cNvSpPr/>
          <p:nvPr/>
        </p:nvSpPr>
        <p:spPr>
          <a:xfrm rot="900000">
            <a:off x="6337300" y="3775075"/>
            <a:ext cx="3103563" cy="3544888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ounded Rectangle 19"/>
          <p:cNvSpPr/>
          <p:nvPr/>
        </p:nvSpPr>
        <p:spPr>
          <a:xfrm rot="900000">
            <a:off x="7327900" y="-104775"/>
            <a:ext cx="2351088" cy="3821113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638" y="3760788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B8D2015-D962-49FB-9660-9E62F0111113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438" y="3170238"/>
            <a:ext cx="19272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7088" y="2660650"/>
            <a:ext cx="6826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D336D8D-3998-4ABA-A72A-7EC1B80E81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16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7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8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19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6525" y="5888038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3169AC5-DF00-44FC-8D49-49434AAA3A3F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054475" y="5494338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3563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80D0665-F23B-4F06-9B1E-87DA366602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52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53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54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55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3E2BFD7-0768-47CE-9654-BA7D353297BF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 rot="20700000">
            <a:off x="4051300" y="5495925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D91BD93-60C5-4672-B77B-757FBAAA7C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20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21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22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23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2275" y="612775"/>
            <a:ext cx="17922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06AA25A-E9C9-4379-B9F8-E18645FA6DDE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963" y="6100763"/>
            <a:ext cx="30511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2063" y="301625"/>
            <a:ext cx="22860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806111D-500A-4638-9201-1095EC8A4B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11"/>
          <p:cNvSpPr/>
          <p:nvPr/>
        </p:nvSpPr>
        <p:spPr>
          <a:xfrm rot="900000">
            <a:off x="-371475" y="-1217613"/>
            <a:ext cx="8577263" cy="6343651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12"/>
          <p:cNvSpPr/>
          <p:nvPr/>
        </p:nvSpPr>
        <p:spPr>
          <a:xfrm rot="900000">
            <a:off x="-449263" y="5208588"/>
            <a:ext cx="7470776" cy="248602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3"/>
          <p:cNvSpPr/>
          <p:nvPr/>
        </p:nvSpPr>
        <p:spPr>
          <a:xfrm rot="900000">
            <a:off x="7192963" y="6483350"/>
            <a:ext cx="1931987" cy="63500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14"/>
          <p:cNvSpPr/>
          <p:nvPr/>
        </p:nvSpPr>
        <p:spPr>
          <a:xfrm rot="900000">
            <a:off x="8126413" y="92075"/>
            <a:ext cx="1879600" cy="6415088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575" y="592772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F8B6A1C-14D9-4009-A9D5-482A6F4A5C5E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550" y="5988050"/>
            <a:ext cx="3124200" cy="29368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363" y="5570538"/>
            <a:ext cx="715962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A40A941-6BCF-47B4-BF1F-C9EECA13E6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12"/>
          <p:cNvSpPr/>
          <p:nvPr/>
        </p:nvSpPr>
        <p:spPr>
          <a:xfrm rot="20707748">
            <a:off x="-896938" y="-623888"/>
            <a:ext cx="7286626" cy="60404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3"/>
          <p:cNvSpPr/>
          <p:nvPr/>
        </p:nvSpPr>
        <p:spPr>
          <a:xfrm rot="20707748">
            <a:off x="65088" y="5378450"/>
            <a:ext cx="7442200" cy="2476500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4"/>
          <p:cNvSpPr/>
          <p:nvPr/>
        </p:nvSpPr>
        <p:spPr>
          <a:xfrm rot="20707748">
            <a:off x="7661275" y="5459413"/>
            <a:ext cx="1708150" cy="153828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15"/>
          <p:cNvSpPr/>
          <p:nvPr/>
        </p:nvSpPr>
        <p:spPr>
          <a:xfrm rot="20707748">
            <a:off x="6673850" y="-490538"/>
            <a:ext cx="3059113" cy="5810251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/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80C60CD-73C8-4AD5-97D7-05FD9D6C6A4A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264025" y="6099175"/>
            <a:ext cx="30622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428FE6E-DE02-49AC-8AB6-DEA8F8187C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14"/>
          <p:cNvSpPr/>
          <p:nvPr/>
        </p:nvSpPr>
        <p:spPr>
          <a:xfrm rot="900000">
            <a:off x="-533400" y="-979488"/>
            <a:ext cx="6672263" cy="6821488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5"/>
          <p:cNvSpPr/>
          <p:nvPr/>
        </p:nvSpPr>
        <p:spPr>
          <a:xfrm rot="900000">
            <a:off x="-284163" y="5969000"/>
            <a:ext cx="5300663" cy="1497013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6"/>
          <p:cNvSpPr/>
          <p:nvPr/>
        </p:nvSpPr>
        <p:spPr>
          <a:xfrm rot="900000">
            <a:off x="6931025" y="-242888"/>
            <a:ext cx="2433638" cy="1384301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17"/>
          <p:cNvSpPr/>
          <p:nvPr/>
        </p:nvSpPr>
        <p:spPr>
          <a:xfrm rot="900000">
            <a:off x="5899150" y="1282700"/>
            <a:ext cx="3843338" cy="61785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938" y="571500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550425A-12EC-4A69-A451-6357B600EA74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700" y="5162550"/>
            <a:ext cx="297656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913" y="390525"/>
            <a:ext cx="19621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E6AE23-B64A-42C3-9F2A-721EF8F88B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an1080Base.png"/>
          <p:cNvPicPr>
            <a:picLocks noChangeAspect="1"/>
          </p:cNvPicPr>
          <p:nvPr/>
        </p:nvPicPr>
        <p:blipFill>
          <a:blip r:embed="rId2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11"/>
          <p:cNvSpPr/>
          <p:nvPr/>
        </p:nvSpPr>
        <p:spPr>
          <a:xfrm rot="20707748">
            <a:off x="-895350" y="-766763"/>
            <a:ext cx="8332788" cy="5894388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2"/>
          <p:cNvSpPr/>
          <p:nvPr/>
        </p:nvSpPr>
        <p:spPr>
          <a:xfrm rot="20707748">
            <a:off x="65088" y="5089525"/>
            <a:ext cx="8528050" cy="2911475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3"/>
          <p:cNvSpPr/>
          <p:nvPr/>
        </p:nvSpPr>
        <p:spPr>
          <a:xfrm rot="20707748">
            <a:off x="8534400" y="3840163"/>
            <a:ext cx="1011238" cy="2994025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4"/>
          <p:cNvSpPr/>
          <p:nvPr/>
        </p:nvSpPr>
        <p:spPr>
          <a:xfrm rot="20707748">
            <a:off x="7588250" y="-322263"/>
            <a:ext cx="1976438" cy="407352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996113" y="6238875"/>
            <a:ext cx="15240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61CDED8-DCAA-4684-B2FC-EEFECCC5FB31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5321300" y="6094413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8181975" y="3246438"/>
            <a:ext cx="9080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6B884C-C5EF-432A-B19F-DF21BD20B9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5000">
              <a:srgbClr val="E1E1FC">
                <a:lumMod val="100000"/>
                <a:alpha val="99000"/>
              </a:srgbClr>
            </a:gs>
            <a:gs pos="50000">
              <a:srgbClr val="C2D7FD"/>
            </a:gs>
            <a:gs pos="25000">
              <a:srgbClr val="85C2FF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893" y="2807493"/>
            <a:ext cx="5321300" cy="18399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613" cy="478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 rot="20700000">
            <a:off x="7753350" y="5888038"/>
            <a:ext cx="124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9F5337-724C-4760-89B7-005DFF628CAA}" type="datetimeFigureOut">
              <a:rPr lang="es-ES"/>
              <a:pPr>
                <a:defRPr/>
              </a:pPr>
              <a:t>21/11/2016</a:t>
            </a:fld>
            <a:endParaRPr lang="es-E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 rot="20700000">
            <a:off x="4997450" y="6188075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 rot="20700000">
            <a:off x="7689850" y="5641975"/>
            <a:ext cx="124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0A6F0E-C09B-465B-885D-5DFB7FC535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1pPr>
      <a:lvl2pPr marL="730250" indent="-365125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2pPr>
      <a:lvl3pPr marL="1096963" indent="-319088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3pPr>
      <a:lvl4pPr marL="1371600" indent="-273050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4pPr>
      <a:lvl5pPr marL="1644650" indent="-273050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678652" y="1801836"/>
            <a:ext cx="1872469" cy="719906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800" b="1" dirty="0" smtClean="0">
                <a:effectLst/>
                <a:latin typeface="Arial" pitchFamily="34" charset="0"/>
                <a:cs typeface="Arial" pitchFamily="34" charset="0"/>
              </a:rPr>
              <a:t>Secretaria: </a:t>
            </a:r>
            <a:r>
              <a:rPr lang="es-ES" sz="1800" dirty="0" smtClean="0">
                <a:effectLst/>
                <a:latin typeface="Arial" pitchFamily="34" charset="0"/>
                <a:cs typeface="Arial" pitchFamily="34" charset="0"/>
              </a:rPr>
              <a:t>Laura </a:t>
            </a:r>
            <a:r>
              <a:rPr lang="es-ES" sz="1800" dirty="0" smtClean="0">
                <a:effectLst/>
                <a:latin typeface="Arial" pitchFamily="34" charset="0"/>
                <a:cs typeface="Arial" pitchFamily="34" charset="0"/>
              </a:rPr>
              <a:t>Puche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653653" y="1184195"/>
            <a:ext cx="79208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653653" y="1168558"/>
            <a:ext cx="0" cy="3513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574533" y="1168558"/>
            <a:ext cx="0" cy="35289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299" name="20 CuadroTexto"/>
          <p:cNvSpPr txBox="1">
            <a:spLocks noChangeArrowheads="1"/>
          </p:cNvSpPr>
          <p:nvPr/>
        </p:nvSpPr>
        <p:spPr bwMode="auto">
          <a:xfrm>
            <a:off x="3534593" y="3257708"/>
            <a:ext cx="216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Tesorera:</a:t>
            </a:r>
          </a:p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Mónica García</a:t>
            </a:r>
          </a:p>
        </p:txBody>
      </p:sp>
      <p:sp>
        <p:nvSpPr>
          <p:cNvPr id="12302" name="25 CuadroTexto"/>
          <p:cNvSpPr txBox="1">
            <a:spLocks noChangeArrowheads="1"/>
          </p:cNvSpPr>
          <p:nvPr/>
        </p:nvSpPr>
        <p:spPr bwMode="auto">
          <a:xfrm>
            <a:off x="5062323" y="4395025"/>
            <a:ext cx="2274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Jefe de compras:                          </a:t>
            </a:r>
            <a:r>
              <a:rPr lang="es-ES" dirty="0">
                <a:latin typeface="Arial" pitchFamily="34" charset="0"/>
                <a:cs typeface="Arial" pitchFamily="34" charset="0"/>
              </a:rPr>
              <a:t>Ismael Luna</a:t>
            </a:r>
          </a:p>
        </p:txBody>
      </p:sp>
      <p:sp>
        <p:nvSpPr>
          <p:cNvPr id="12304" name="28 CuadroTexto"/>
          <p:cNvSpPr txBox="1">
            <a:spLocks noChangeArrowheads="1"/>
          </p:cNvSpPr>
          <p:nvPr/>
        </p:nvSpPr>
        <p:spPr bwMode="auto">
          <a:xfrm>
            <a:off x="6360415" y="1817224"/>
            <a:ext cx="216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Jefa de ventas:</a:t>
            </a:r>
          </a:p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Alba Martínez</a:t>
            </a:r>
          </a:p>
        </p:txBody>
      </p:sp>
      <p:sp>
        <p:nvSpPr>
          <p:cNvPr id="12305" name="29 CuadroTexto"/>
          <p:cNvSpPr txBox="1">
            <a:spLocks noChangeArrowheads="1"/>
          </p:cNvSpPr>
          <p:nvPr/>
        </p:nvSpPr>
        <p:spPr bwMode="auto">
          <a:xfrm>
            <a:off x="1835696" y="4395025"/>
            <a:ext cx="25434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Jefa de producción:</a:t>
            </a:r>
          </a:p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Nerea Guillén</a:t>
            </a:r>
          </a:p>
        </p:txBody>
      </p:sp>
      <p:sp>
        <p:nvSpPr>
          <p:cNvPr id="12307" name="32 CuadroTexto"/>
          <p:cNvSpPr txBox="1">
            <a:spLocks noChangeArrowheads="1"/>
          </p:cNvSpPr>
          <p:nvPr/>
        </p:nvSpPr>
        <p:spPr bwMode="auto">
          <a:xfrm>
            <a:off x="653653" y="1801836"/>
            <a:ext cx="192794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Jefe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MK: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Domingo </a:t>
            </a:r>
            <a:r>
              <a:rPr lang="es-ES" dirty="0">
                <a:latin typeface="Arial" pitchFamily="34" charset="0"/>
                <a:cs typeface="Arial" pitchFamily="34" charset="0"/>
              </a:rPr>
              <a:t>Garrido</a:t>
            </a:r>
          </a:p>
        </p:txBody>
      </p:sp>
      <p:cxnSp>
        <p:nvCxnSpPr>
          <p:cNvPr id="49" name="48 Conector recto de flecha"/>
          <p:cNvCxnSpPr/>
          <p:nvPr/>
        </p:nvCxnSpPr>
        <p:spPr>
          <a:xfrm>
            <a:off x="644421" y="4682436"/>
            <a:ext cx="9312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077425" y="5760782"/>
            <a:ext cx="25193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María Rubio</a:t>
            </a:r>
          </a:p>
          <a:p>
            <a:pPr algn="ctr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Mónica García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637485" y="5760782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Natalia Gómez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713193" y="3267233"/>
            <a:ext cx="20002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Luis Benavidez</a:t>
            </a:r>
          </a:p>
          <a:p>
            <a:pPr algn="ctr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María Nelly Arce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489792" y="326723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María López</a:t>
            </a:r>
          </a:p>
        </p:txBody>
      </p:sp>
      <p:cxnSp>
        <p:nvCxnSpPr>
          <p:cNvPr id="40" name="39 Conector recto de flecha"/>
          <p:cNvCxnSpPr/>
          <p:nvPr/>
        </p:nvCxnSpPr>
        <p:spPr>
          <a:xfrm>
            <a:off x="7531124" y="1184195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>
            <a:off x="1552538" y="1184195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>
            <a:off x="4580913" y="865483"/>
            <a:ext cx="0" cy="9517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4599882" y="2618566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1575705" y="2556654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>
            <a:off x="7531124" y="2556654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3" name="12312 CuadroTexto"/>
          <p:cNvSpPr txBox="1"/>
          <p:nvPr/>
        </p:nvSpPr>
        <p:spPr>
          <a:xfrm>
            <a:off x="3245911" y="219152"/>
            <a:ext cx="267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Presidente:</a:t>
            </a:r>
          </a:p>
          <a:p>
            <a:pPr algn="ctr"/>
            <a:r>
              <a:rPr lang="es-ES" dirty="0" smtClean="0"/>
              <a:t>Antonio Martínez</a:t>
            </a:r>
            <a:endParaRPr lang="es-ES" dirty="0"/>
          </a:p>
        </p:txBody>
      </p:sp>
      <p:cxnSp>
        <p:nvCxnSpPr>
          <p:cNvPr id="12342" name="12341 Conector recto de flecha"/>
          <p:cNvCxnSpPr/>
          <p:nvPr/>
        </p:nvCxnSpPr>
        <p:spPr>
          <a:xfrm flipH="1">
            <a:off x="7596788" y="4682436"/>
            <a:ext cx="97774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 de flecha"/>
          <p:cNvCxnSpPr/>
          <p:nvPr/>
        </p:nvCxnSpPr>
        <p:spPr>
          <a:xfrm>
            <a:off x="2806202" y="5041356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>
            <a:off x="6434547" y="5048308"/>
            <a:ext cx="0" cy="648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ilte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</TotalTime>
  <Words>50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Kilter</vt:lpstr>
      <vt:lpstr>Presentación de PowerPoint</vt:lpstr>
    </vt:vector>
  </TitlesOfParts>
  <Company>M.E.C.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Presidente: Antonio Martínez</dc:title>
  <dc:creator>Superalumno</dc:creator>
  <cp:lastModifiedBy>Familia Garrido</cp:lastModifiedBy>
  <cp:revision>19</cp:revision>
  <dcterms:created xsi:type="dcterms:W3CDTF">2016-10-21T04:43:38Z</dcterms:created>
  <dcterms:modified xsi:type="dcterms:W3CDTF">2016-11-21T15:27:07Z</dcterms:modified>
</cp:coreProperties>
</file>