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824C-AF4B-41FF-93E7-B13103EC5E3C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9A64-1075-4846-877B-83EAD81747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>
            <a:noAutofit/>
          </a:bodyPr>
          <a:lstStyle/>
          <a:p>
            <a:r>
              <a:rPr lang="es-ES" sz="9600" dirty="0" smtClean="0"/>
              <a:t>CATALOGO </a:t>
            </a:r>
            <a:endParaRPr lang="es-ES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4714884"/>
            <a:ext cx="6400800" cy="1752600"/>
          </a:xfrm>
        </p:spPr>
        <p:txBody>
          <a:bodyPr>
            <a:normAutofit/>
          </a:bodyPr>
          <a:lstStyle/>
          <a:p>
            <a:r>
              <a:rPr lang="es-ES" sz="9600" dirty="0" smtClean="0">
                <a:solidFill>
                  <a:schemeClr val="tx1"/>
                </a:solidFill>
              </a:rPr>
              <a:t>2016/2017</a:t>
            </a:r>
            <a:endParaRPr lang="es-ES" sz="9600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521494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928926" y="628652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SE INCLUYEN GASTOS DE ENVIO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s" dirty="0" smtClean="0">
                <a:latin typeface="Arial Black" pitchFamily="34" charset="0"/>
              </a:rPr>
              <a:t>Aceitunas verdes manzanilla con hueso sabor anchoa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Elaborado en Cieza  con agua y 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sal.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1,90 €/unidad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500g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>
              <a:spcBef>
                <a:spcPts val="0"/>
              </a:spcBef>
              <a:buNone/>
            </a:pPr>
            <a:r>
              <a:rPr lang="es-ES" sz="2000" dirty="0" smtClean="0"/>
              <a:t>                                                       REF.9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Shape 127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929322" y="1714488"/>
            <a:ext cx="2593778" cy="4271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" dirty="0" smtClean="0">
                <a:latin typeface="Arial Black" pitchFamily="34" charset="0"/>
                <a:ea typeface="Cabin Sketch"/>
                <a:cs typeface="Cabin Sketch"/>
                <a:sym typeface="Cabin Sketch"/>
              </a:rPr>
              <a:t>JARRA DE ACEITUNAS MOLLAR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Elaboradas en Cieza con 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agua, sal y plantas 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aromáticas.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3,20€/unidad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300 g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sz="2000" dirty="0" smtClean="0"/>
              <a:t>                                                   REF.10</a:t>
            </a:r>
          </a:p>
          <a:p>
            <a:endParaRPr lang="es-ES" dirty="0"/>
          </a:p>
        </p:txBody>
      </p:sp>
      <p:pic>
        <p:nvPicPr>
          <p:cNvPr id="4" name="Shape 135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29256" y="1714488"/>
            <a:ext cx="2993493" cy="4257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Aceitunas Negra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Elaboradas en Cieza con sal,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plantas aromáticas y agua.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1,90€/unidad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420 g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2000" dirty="0" smtClean="0"/>
              <a:t>                                                 REF.1</a:t>
            </a:r>
            <a:endParaRPr lang="es-ES" sz="2000" dirty="0"/>
          </a:p>
        </p:txBody>
      </p:sp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hape 71" descr="Mostrando FOTO 10 (ACEITUNAS CON HUESO NEGRAS NATURALES CUQUILLO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3570" y="1857364"/>
            <a:ext cx="2603478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Pepinillos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Elaborados en Cieza con </a:t>
            </a:r>
            <a:r>
              <a:rPr lang="es-ES" dirty="0" smtClean="0"/>
              <a:t>agua, </a:t>
            </a: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sal y vinagre.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1,80€/unidad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500 g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>
              <a:spcBef>
                <a:spcPts val="0"/>
              </a:spcBef>
              <a:buNone/>
            </a:pPr>
            <a:r>
              <a:rPr lang="es-ES" sz="2000" dirty="0" smtClean="0"/>
              <a:t>                                                       REF.2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Shape 79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786446" y="1703650"/>
            <a:ext cx="2650729" cy="4297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Alcaparras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Elaboradas en Cieza con sal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agua y vinagre.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2,10€/unidad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410 g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2000" dirty="0" smtClean="0"/>
              <a:t>                                            REF.3</a:t>
            </a:r>
          </a:p>
        </p:txBody>
      </p:sp>
      <p:pic>
        <p:nvPicPr>
          <p:cNvPr id="4" name="Shape 87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29256" y="1785926"/>
            <a:ext cx="3066469" cy="4143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 Black" pitchFamily="34" charset="0"/>
              </a:rPr>
              <a:t>Aceitunas con hueso negras naturales picúa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Elaboradas en Cieza con agua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  sal y plantas aromáticas.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1,90€/unidad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500g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2000" dirty="0" smtClean="0"/>
              <a:t>                                                </a:t>
            </a:r>
            <a:r>
              <a:rPr lang="es-ES" sz="2000" dirty="0" smtClean="0"/>
              <a:t>REF.4</a:t>
            </a:r>
            <a:endParaRPr lang="es-ES" sz="2000" dirty="0"/>
          </a:p>
        </p:txBody>
      </p:sp>
      <p:pic>
        <p:nvPicPr>
          <p:cNvPr id="4" name="Shape 95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57884" y="1714488"/>
            <a:ext cx="2680591" cy="4264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 Black" pitchFamily="34" charset="0"/>
              </a:rPr>
              <a:t>Aceitunas mollar con hueso partidas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Elaboradas en Cieza con agua, sal y plantas aromáticas.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1,90€/unidad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500 g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>
              <a:spcBef>
                <a:spcPts val="0"/>
              </a:spcBef>
              <a:buNone/>
            </a:pPr>
            <a:r>
              <a:rPr lang="es-ES" sz="2000" dirty="0" smtClean="0"/>
              <a:t>                                                      REF.5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Shape 103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57884" y="2285992"/>
            <a:ext cx="2542491" cy="3518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Alcaparrones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Elaborados en Cieza con agua, sal y vinagre.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2,10€/unidad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410 g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sz="2000" dirty="0" smtClean="0"/>
              <a:t>                                                     REF.6</a:t>
            </a:r>
          </a:p>
          <a:p>
            <a:endParaRPr lang="es-ES" dirty="0"/>
          </a:p>
        </p:txBody>
      </p:sp>
      <p:pic>
        <p:nvPicPr>
          <p:cNvPr id="4" name="Shape 112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786446" y="2214554"/>
            <a:ext cx="2695189" cy="3643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s" dirty="0" smtClean="0">
                <a:latin typeface="Arial Black" pitchFamily="34" charset="0"/>
                <a:ea typeface="Cabin Sketch"/>
                <a:cs typeface="Cabin Sketch"/>
                <a:sym typeface="Cabin Sketch"/>
              </a:rPr>
              <a:t>Aceitunas con hueso negras naturales picua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Elaboradas en Cieza con </a:t>
            </a:r>
            <a:r>
              <a:rPr lang="es-ES" dirty="0" smtClean="0"/>
              <a:t>agua,</a:t>
            </a: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  sal y plantas aromáticas.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1,90€/unidad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500g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>
              <a:spcBef>
                <a:spcPts val="0"/>
              </a:spcBef>
              <a:buNone/>
            </a:pPr>
            <a:r>
              <a:rPr lang="es-ES" sz="2000" dirty="0" smtClean="0"/>
              <a:t>                                              REF.7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Shape 95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572132" y="1785926"/>
            <a:ext cx="3090532" cy="4121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857760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Guindillas picantes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rgbClr val="00B05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s-ES" dirty="0" smtClean="0"/>
              <a:t>Elaboradas en Cieza.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Precio: 1,60€/unidad</a:t>
            </a:r>
          </a:p>
          <a:p>
            <a:pPr lvl="0">
              <a:spcBef>
                <a:spcPts val="0"/>
              </a:spcBef>
              <a:buNone/>
            </a:pPr>
            <a:r>
              <a:rPr lang="es-ES" dirty="0" smtClean="0"/>
              <a:t>Peso: 390 g</a:t>
            </a:r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endParaRPr lang="es-ES" dirty="0" smtClean="0"/>
          </a:p>
          <a:p>
            <a:pPr lvl="0">
              <a:spcBef>
                <a:spcPts val="0"/>
              </a:spcBef>
              <a:buNone/>
            </a:pPr>
            <a:r>
              <a:rPr lang="es-ES" sz="2000" dirty="0" smtClean="0"/>
              <a:t>                                                    REF.8</a:t>
            </a:r>
          </a:p>
          <a:p>
            <a:endParaRPr lang="es-ES" dirty="0"/>
          </a:p>
        </p:txBody>
      </p:sp>
      <p:pic>
        <p:nvPicPr>
          <p:cNvPr id="4" name="Shape 120" descr="Imagen JPE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57818" y="1714488"/>
            <a:ext cx="2806404" cy="4214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257</Words>
  <Application>Microsoft Office PowerPoint</Application>
  <PresentationFormat>Presentación en pantalla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CATALOGO </vt:lpstr>
      <vt:lpstr>Aceitunas Negra</vt:lpstr>
      <vt:lpstr>Pepinillos</vt:lpstr>
      <vt:lpstr>Alcaparras</vt:lpstr>
      <vt:lpstr>Aceitunas con hueso negras naturales picúa</vt:lpstr>
      <vt:lpstr>Aceitunas mollar con hueso partidas</vt:lpstr>
      <vt:lpstr>Alcaparrones</vt:lpstr>
      <vt:lpstr>Aceitunas con hueso negras naturales picua</vt:lpstr>
      <vt:lpstr>Guindillas picantes</vt:lpstr>
      <vt:lpstr>Aceitunas verdes manzanilla con hueso sabor anchoa</vt:lpstr>
      <vt:lpstr>JARRA DE ACEITUNAS MOLLAR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</dc:title>
  <dc:creator>Usuario</dc:creator>
  <cp:lastModifiedBy>Usuario de Windows</cp:lastModifiedBy>
  <cp:revision>10</cp:revision>
  <dcterms:created xsi:type="dcterms:W3CDTF">2017-03-22T11:49:01Z</dcterms:created>
  <dcterms:modified xsi:type="dcterms:W3CDTF">2017-04-25T20:25:35Z</dcterms:modified>
</cp:coreProperties>
</file>