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F3"/>
    <a:srgbClr val="F5C1CD"/>
    <a:srgbClr val="FF3333"/>
    <a:srgbClr val="CC00CC"/>
    <a:srgbClr val="58EAFE"/>
    <a:srgbClr val="FD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6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1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5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37" y="142636"/>
            <a:ext cx="2684417" cy="9917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19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91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8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1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62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9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92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E940-BBC9-4030-B2F4-2C24810B8A82}" type="datetimeFigureOut">
              <a:rPr lang="es-ES" smtClean="0"/>
              <a:t>20/03/2017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18F2C48-7231-4013-8C27-CB12E842704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24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6805" y="1997613"/>
            <a:ext cx="6817361" cy="3077174"/>
          </a:xfrm>
          <a:gradFill>
            <a:gsLst>
              <a:gs pos="55000">
                <a:schemeClr val="bg1">
                  <a:lumMod val="8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75000">
                <a:schemeClr val="bg1">
                  <a:lumMod val="85000"/>
                </a:schemeClr>
              </a:gs>
              <a:gs pos="40000">
                <a:schemeClr val="bg1">
                  <a:lumMod val="85000"/>
                </a:schemeClr>
              </a:gs>
              <a:gs pos="0">
                <a:schemeClr val="tx1"/>
              </a:gs>
              <a:gs pos="84071">
                <a:schemeClr val="bg2">
                  <a:lumMod val="90000"/>
                </a:schemeClr>
              </a:gs>
              <a:gs pos="100000">
                <a:srgbClr val="FDF7FC"/>
              </a:gs>
              <a:gs pos="55000">
                <a:schemeClr val="bg2"/>
              </a:gs>
              <a:gs pos="16000">
                <a:schemeClr val="bg1">
                  <a:lumMod val="75000"/>
                </a:schemeClr>
              </a:gs>
              <a:gs pos="26000">
                <a:schemeClr val="tx2">
                  <a:lumMod val="50000"/>
                  <a:lumOff val="5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584200">
              <a:schemeClr val="bg1">
                <a:alpha val="40000"/>
              </a:schemeClr>
            </a:glow>
            <a:outerShdw blurRad="876300" dir="18360000" sx="115000" sy="115000" algn="ctr" rotWithShape="0">
              <a:srgbClr val="000000">
                <a:alpha val="80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93" rev="0"/>
            </a:camera>
            <a:lightRig rig="contrasting" dir="t"/>
          </a:scene3d>
          <a:sp3d z="44450" contourW="12700" prstMaterial="dkEdge">
            <a:bevelT w="203200" h="222250" prst="relaxedInset"/>
            <a:bevelB prst="angle"/>
            <a:contourClr>
              <a:schemeClr val="tx1"/>
            </a:contourClr>
          </a:sp3d>
        </p:spPr>
        <p:txBody>
          <a:bodyPr anchor="ctr">
            <a:normAutofit/>
          </a:bodyPr>
          <a:lstStyle/>
          <a:p>
            <a:pPr algn="ctr"/>
            <a:r>
              <a:rPr lang="es-ES_tradnl" sz="5400" b="1" dirty="0">
                <a:latin typeface="MingLiU_HKSCS-ExtB" panose="02020500000000000000" pitchFamily="18" charset="-120"/>
                <a:ea typeface="MingLiU_HKSCS-ExtB" panose="02020500000000000000" pitchFamily="18" charset="-120"/>
              </a:rPr>
              <a:t>CATÁLOGO DE PRODUCTOS DE la COOPERATIVA Menéndez Company </a:t>
            </a:r>
            <a:endParaRPr lang="es-ES" sz="5400" b="1" dirty="0"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89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b="1" i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Aviso</a:t>
            </a:r>
            <a:endParaRPr lang="es-ES" sz="5400" b="1" i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Todos los productos de este catálogo son sin gastos de envío </a:t>
            </a:r>
          </a:p>
          <a:p>
            <a:r>
              <a:rPr lang="es-ES_tradnl" dirty="0"/>
              <a:t>Todos los productos de este catálogo son totalmente hechos en Asturias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180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                                   </a:t>
            </a:r>
            <a:r>
              <a:rPr lang="es-ES_tradnl" b="1" dirty="0"/>
              <a:t>ÍNDICE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Alimentación ( páginas 4 a 6)</a:t>
            </a:r>
          </a:p>
          <a:p>
            <a:endParaRPr lang="es-ES_tradnl" dirty="0"/>
          </a:p>
          <a:p>
            <a:r>
              <a:rPr lang="es-ES_tradnl" dirty="0"/>
              <a:t>Camisetas (página 7)</a:t>
            </a:r>
          </a:p>
          <a:p>
            <a:endParaRPr lang="es-ES_tradnl" dirty="0"/>
          </a:p>
          <a:p>
            <a:r>
              <a:rPr lang="es-ES_tradnl" dirty="0"/>
              <a:t>Llaveros e imanes (páginas 8 y 9)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00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500" y="717452"/>
            <a:ext cx="10528300" cy="5459511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4000" dirty="0" err="1"/>
              <a:t>Monasteritas</a:t>
            </a:r>
            <a:r>
              <a:rPr lang="es-ES_tradnl" sz="4000" dirty="0"/>
              <a:t>:</a:t>
            </a:r>
          </a:p>
          <a:p>
            <a:endParaRPr lang="es-ES_tradnl" dirty="0"/>
          </a:p>
          <a:p>
            <a:r>
              <a:rPr lang="es-ES_tradnl" dirty="0"/>
              <a:t> Es un pasta típica de Asturias hecha de almendra y chocolate para acompañarla con café o en cualquier situación.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3" t="19599" r="-2234" b="-5999"/>
          <a:stretch/>
        </p:blipFill>
        <p:spPr>
          <a:xfrm>
            <a:off x="4336269" y="2813537"/>
            <a:ext cx="2677353" cy="2954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lecha: a la derecha con bandas 1"/>
          <p:cNvSpPr/>
          <p:nvPr/>
        </p:nvSpPr>
        <p:spPr>
          <a:xfrm>
            <a:off x="7527235" y="4108174"/>
            <a:ext cx="1603513" cy="689113"/>
          </a:xfrm>
          <a:prstGeom prst="stripedRightArrow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130748" y="4134678"/>
            <a:ext cx="292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5,60€/caja de 250g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3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42535"/>
            <a:ext cx="10515600" cy="5234428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4000" dirty="0"/>
              <a:t>Carajitos: </a:t>
            </a:r>
          </a:p>
          <a:p>
            <a:r>
              <a:rPr lang="es-ES_tradnl" dirty="0"/>
              <a:t>Es un dulce típico asturiano, hecho de huevo, azúcar y avellanas.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4" y="2771336"/>
            <a:ext cx="3598847" cy="2669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echa: a la derecha con bandas 3"/>
          <p:cNvSpPr/>
          <p:nvPr/>
        </p:nvSpPr>
        <p:spPr>
          <a:xfrm>
            <a:off x="6334539" y="3801317"/>
            <a:ext cx="1753842" cy="689113"/>
          </a:xfrm>
          <a:prstGeom prst="stripedRightArrow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83823" y="3841939"/>
            <a:ext cx="331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4,40€/ estuche de 12 unidades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54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4000" dirty="0" err="1"/>
              <a:t>Casadiellas</a:t>
            </a:r>
            <a:r>
              <a:rPr lang="es-ES_tradnl" sz="4000" dirty="0"/>
              <a:t>: </a:t>
            </a:r>
            <a:endParaRPr lang="es-ES_tradnl" dirty="0"/>
          </a:p>
          <a:p>
            <a:r>
              <a:rPr lang="es-ES_tradnl" dirty="0"/>
              <a:t>Es un dulce asturiano hecho de hojaldre con forma de canuto, cerrado por los extremos con un tenedor para que no se salga su relleno de nueces, azúcar y anís.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35" y="3179299"/>
            <a:ext cx="2857500" cy="21588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/>
          <p:cNvSpPr txBox="1"/>
          <p:nvPr/>
        </p:nvSpPr>
        <p:spPr>
          <a:xfrm>
            <a:off x="9487213" y="3972910"/>
            <a:ext cx="22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Flecha: a la derecha con bandas 5"/>
          <p:cNvSpPr/>
          <p:nvPr/>
        </p:nvSpPr>
        <p:spPr>
          <a:xfrm>
            <a:off x="5724939" y="4108174"/>
            <a:ext cx="1603513" cy="689113"/>
          </a:xfrm>
          <a:prstGeom prst="stripedRightArrow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28452" y="4157576"/>
            <a:ext cx="295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3,20 €/ estuche de 6 unidades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687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900817"/>
            <a:ext cx="9603275" cy="4439403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4800" b="1" dirty="0"/>
              <a:t>Camisetas</a:t>
            </a:r>
          </a:p>
          <a:p>
            <a:r>
              <a:rPr lang="es-ES_tradnl" dirty="0"/>
              <a:t>Divertida camiseta alegórica de Asturias, disponibles desde la talla </a:t>
            </a:r>
            <a:r>
              <a:rPr lang="es-ES_tradnl"/>
              <a:t>S hasta la XXL.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58" y="2679663"/>
            <a:ext cx="2973559" cy="30101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lecha: a la derecha 4"/>
          <p:cNvSpPr/>
          <p:nvPr/>
        </p:nvSpPr>
        <p:spPr>
          <a:xfrm>
            <a:off x="8046720" y="3981157"/>
            <a:ext cx="815926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012184" y="3930562"/>
            <a:ext cx="228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10€/unidad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6887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Bonitos llaveros para regalar.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14" y="2823528"/>
            <a:ext cx="2256106" cy="2144737"/>
          </a:xfrm>
          <a:prstGeom prst="rect">
            <a:avLst/>
          </a:prstGeom>
        </p:spPr>
      </p:pic>
      <p:sp>
        <p:nvSpPr>
          <p:cNvPr id="5" name="Flecha: a la derecha 4"/>
          <p:cNvSpPr/>
          <p:nvPr/>
        </p:nvSpPr>
        <p:spPr>
          <a:xfrm>
            <a:off x="6746529" y="3326450"/>
            <a:ext cx="1261241" cy="520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120871" y="3188010"/>
            <a:ext cx="286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/>
              <a:t>2 €/llavero</a:t>
            </a:r>
            <a:endParaRPr lang="es-ES" sz="4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828800" y="614855"/>
            <a:ext cx="922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/>
              <a:t>Llaveros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259438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Imanes con frases graciosas para decorar tu nevera.</a:t>
            </a:r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92" y="2820265"/>
            <a:ext cx="2352109" cy="2293033"/>
          </a:xfrm>
          <a:prstGeom prst="rect">
            <a:avLst/>
          </a:prstGeom>
        </p:spPr>
      </p:pic>
      <p:sp>
        <p:nvSpPr>
          <p:cNvPr id="6" name="Flecha: a la derecha 5"/>
          <p:cNvSpPr/>
          <p:nvPr/>
        </p:nvSpPr>
        <p:spPr>
          <a:xfrm>
            <a:off x="7140636" y="3256607"/>
            <a:ext cx="1340069" cy="536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8710640" y="3146304"/>
            <a:ext cx="21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2 €/imán</a:t>
            </a:r>
            <a:endParaRPr lang="es-ES" sz="3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572080" y="928862"/>
            <a:ext cx="980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/>
              <a:t>Imanes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486245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245</TotalTime>
  <Words>192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MingLiU_HKSCS-ExtB</vt:lpstr>
      <vt:lpstr>Arial</vt:lpstr>
      <vt:lpstr>Baskerville Old Face</vt:lpstr>
      <vt:lpstr>Gill Sans MT</vt:lpstr>
      <vt:lpstr>Galería</vt:lpstr>
      <vt:lpstr>CATÁLOGO DE PRODUCTOS DE la COOPERATIVA Menéndez Company </vt:lpstr>
      <vt:lpstr>Aviso</vt:lpstr>
      <vt:lpstr>                                    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1COM-201</dc:creator>
  <cp:lastModifiedBy>1COM-201</cp:lastModifiedBy>
  <cp:revision>28</cp:revision>
  <dcterms:created xsi:type="dcterms:W3CDTF">2017-02-01T12:03:54Z</dcterms:created>
  <dcterms:modified xsi:type="dcterms:W3CDTF">2017-03-20T20:20:22Z</dcterms:modified>
</cp:coreProperties>
</file>