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56" autoAdjust="0"/>
  </p:normalViewPr>
  <p:slideViewPr>
    <p:cSldViewPr>
      <p:cViewPr>
        <p:scale>
          <a:sx n="100" d="100"/>
          <a:sy n="100" d="100"/>
        </p:scale>
        <p:origin x="-480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DA36CF-0473-4EF1-B27B-701679382D78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E748748-EED2-4820-8498-FE02C25F1627}">
      <dgm:prSet phldrT="[Texto]"/>
      <dgm:spPr/>
      <dgm:t>
        <a:bodyPr/>
        <a:lstStyle/>
        <a:p>
          <a:r>
            <a:rPr lang="es-ES" dirty="0" smtClean="0"/>
            <a:t>MARKETING                         Sandra Matilla Ainara Rogelio</a:t>
          </a:r>
          <a:endParaRPr lang="es-ES" dirty="0"/>
        </a:p>
      </dgm:t>
    </dgm:pt>
    <dgm:pt modelId="{C8CCE07F-DF5D-4C2B-91DA-27CB2727F35F}" type="parTrans" cxnId="{060A525A-980F-4B30-A463-E1E306E603E7}">
      <dgm:prSet/>
      <dgm:spPr/>
      <dgm:t>
        <a:bodyPr/>
        <a:lstStyle/>
        <a:p>
          <a:endParaRPr lang="es-ES"/>
        </a:p>
      </dgm:t>
    </dgm:pt>
    <dgm:pt modelId="{7011A7F2-40A8-41CA-98DB-0CBC0E9CABD0}" type="sibTrans" cxnId="{060A525A-980F-4B30-A463-E1E306E603E7}">
      <dgm:prSet/>
      <dgm:spPr/>
      <dgm:t>
        <a:bodyPr/>
        <a:lstStyle/>
        <a:p>
          <a:endParaRPr lang="es-ES"/>
        </a:p>
      </dgm:t>
    </dgm:pt>
    <dgm:pt modelId="{17530676-2674-42E9-94F0-4048EE62C7E3}">
      <dgm:prSet phldrT="[Texto]"/>
      <dgm:spPr/>
      <dgm:t>
        <a:bodyPr/>
        <a:lstStyle/>
        <a:p>
          <a:r>
            <a:rPr lang="es-ES" dirty="0" smtClean="0"/>
            <a:t>CORDINACIÓN    Rubén </a:t>
          </a:r>
          <a:r>
            <a:rPr lang="es-ES" dirty="0" err="1" smtClean="0"/>
            <a:t>Enol</a:t>
          </a:r>
          <a:r>
            <a:rPr lang="es-ES" dirty="0" smtClean="0"/>
            <a:t> Jesús Diego Román</a:t>
          </a:r>
        </a:p>
      </dgm:t>
    </dgm:pt>
    <dgm:pt modelId="{FFF7E80F-BD0D-458D-BBC2-8C06C0FDC3B7}" type="parTrans" cxnId="{5CF7B78E-2EB4-4E7F-94B6-A5FF9308714E}">
      <dgm:prSet/>
      <dgm:spPr/>
      <dgm:t>
        <a:bodyPr/>
        <a:lstStyle/>
        <a:p>
          <a:endParaRPr lang="es-ES"/>
        </a:p>
      </dgm:t>
    </dgm:pt>
    <dgm:pt modelId="{4C1C8255-770F-4B99-B2E9-CFC9B0045EF9}" type="sibTrans" cxnId="{5CF7B78E-2EB4-4E7F-94B6-A5FF9308714E}">
      <dgm:prSet/>
      <dgm:spPr/>
      <dgm:t>
        <a:bodyPr/>
        <a:lstStyle/>
        <a:p>
          <a:endParaRPr lang="es-ES"/>
        </a:p>
      </dgm:t>
    </dgm:pt>
    <dgm:pt modelId="{673FEEC0-A59A-4AC9-ADA1-372715771048}">
      <dgm:prSet phldrT="[Texto]"/>
      <dgm:spPr/>
      <dgm:t>
        <a:bodyPr/>
        <a:lstStyle/>
        <a:p>
          <a:r>
            <a:rPr lang="es-ES" dirty="0" smtClean="0"/>
            <a:t>PRESIDENTE: Sandra Suárez Alonso</a:t>
          </a:r>
          <a:endParaRPr lang="es-ES" dirty="0"/>
        </a:p>
      </dgm:t>
    </dgm:pt>
    <dgm:pt modelId="{D7207376-B78D-421B-B647-6290D60C8DEE}" type="parTrans" cxnId="{1418D728-DB7D-45FD-9F70-43C52ED24600}">
      <dgm:prSet/>
      <dgm:spPr/>
      <dgm:t>
        <a:bodyPr/>
        <a:lstStyle/>
        <a:p>
          <a:endParaRPr lang="es-ES"/>
        </a:p>
      </dgm:t>
    </dgm:pt>
    <dgm:pt modelId="{F6FCE449-6E0F-4533-BDE2-1F7130D792BC}" type="sibTrans" cxnId="{1418D728-DB7D-45FD-9F70-43C52ED24600}">
      <dgm:prSet/>
      <dgm:spPr/>
      <dgm:t>
        <a:bodyPr/>
        <a:lstStyle/>
        <a:p>
          <a:endParaRPr lang="es-ES"/>
        </a:p>
      </dgm:t>
    </dgm:pt>
    <dgm:pt modelId="{A6F92F38-2E65-40EC-B93D-97F2B2B2B363}">
      <dgm:prSet phldrT="[Texto]"/>
      <dgm:spPr/>
      <dgm:t>
        <a:bodyPr/>
        <a:lstStyle/>
        <a:p>
          <a:r>
            <a:rPr lang="es-ES" dirty="0" smtClean="0"/>
            <a:t>FINANZAS         Diego Beltrán Lucía Raúl Omar</a:t>
          </a:r>
          <a:endParaRPr lang="es-ES" dirty="0"/>
        </a:p>
      </dgm:t>
    </dgm:pt>
    <dgm:pt modelId="{D5D624E4-4B67-4C90-8F1F-09EF88B7018C}" type="parTrans" cxnId="{F2481BDC-7854-424F-9840-83D85B2B8529}">
      <dgm:prSet/>
      <dgm:spPr/>
      <dgm:t>
        <a:bodyPr/>
        <a:lstStyle/>
        <a:p>
          <a:endParaRPr lang="es-ES"/>
        </a:p>
      </dgm:t>
    </dgm:pt>
    <dgm:pt modelId="{C8BE2FF4-F140-471E-9544-1709E1D51DC6}" type="sibTrans" cxnId="{F2481BDC-7854-424F-9840-83D85B2B8529}">
      <dgm:prSet/>
      <dgm:spPr/>
      <dgm:t>
        <a:bodyPr/>
        <a:lstStyle/>
        <a:p>
          <a:endParaRPr lang="es-ES"/>
        </a:p>
      </dgm:t>
    </dgm:pt>
    <dgm:pt modelId="{196DB8ED-12BB-422D-AFD9-732C412B014D}">
      <dgm:prSet phldrT="[Texto]"/>
      <dgm:spPr/>
      <dgm:t>
        <a:bodyPr/>
        <a:lstStyle/>
        <a:p>
          <a:r>
            <a:rPr lang="es-ES" dirty="0" smtClean="0"/>
            <a:t>PRODUCCIÓN            Alicia Elisa Patricia  Ana </a:t>
          </a:r>
          <a:r>
            <a:rPr lang="es-ES" dirty="0" err="1" smtClean="0"/>
            <a:t>Xira</a:t>
          </a:r>
          <a:endParaRPr lang="es-ES" dirty="0" smtClean="0"/>
        </a:p>
        <a:p>
          <a:endParaRPr lang="es-ES" dirty="0" smtClean="0"/>
        </a:p>
      </dgm:t>
    </dgm:pt>
    <dgm:pt modelId="{DB7E8D89-643E-4368-828B-422C72AB062C}" type="parTrans" cxnId="{A4554605-7F8C-46BD-ABE0-EAD87E8170AF}">
      <dgm:prSet/>
      <dgm:spPr/>
      <dgm:t>
        <a:bodyPr/>
        <a:lstStyle/>
        <a:p>
          <a:endParaRPr lang="es-ES"/>
        </a:p>
      </dgm:t>
    </dgm:pt>
    <dgm:pt modelId="{253197DD-49E5-42BF-90A4-D27A70677EE3}" type="sibTrans" cxnId="{A4554605-7F8C-46BD-ABE0-EAD87E8170AF}">
      <dgm:prSet/>
      <dgm:spPr/>
      <dgm:t>
        <a:bodyPr/>
        <a:lstStyle/>
        <a:p>
          <a:endParaRPr lang="es-ES"/>
        </a:p>
      </dgm:t>
    </dgm:pt>
    <dgm:pt modelId="{B762FBD0-07E0-43BA-880A-3B31839276F0}">
      <dgm:prSet phldrT="[Texto]"/>
      <dgm:spPr/>
      <dgm:t>
        <a:bodyPr/>
        <a:lstStyle/>
        <a:p>
          <a:r>
            <a:rPr lang="es-ES" dirty="0" smtClean="0"/>
            <a:t>INTERVENTOR: Rubén Concejo Martínez</a:t>
          </a:r>
          <a:endParaRPr lang="es-ES" dirty="0"/>
        </a:p>
      </dgm:t>
    </dgm:pt>
    <dgm:pt modelId="{5C9783BC-BD98-4B37-AEA9-4F5CD71DCDB8}" type="parTrans" cxnId="{4570F683-F635-42F5-AF4A-DD08E6171DAE}">
      <dgm:prSet/>
      <dgm:spPr/>
      <dgm:t>
        <a:bodyPr/>
        <a:lstStyle/>
        <a:p>
          <a:endParaRPr lang="es-ES"/>
        </a:p>
      </dgm:t>
    </dgm:pt>
    <dgm:pt modelId="{F68FAE96-2C45-4455-A9AA-C9E546C24488}" type="sibTrans" cxnId="{4570F683-F635-42F5-AF4A-DD08E6171DAE}">
      <dgm:prSet/>
      <dgm:spPr/>
      <dgm:t>
        <a:bodyPr/>
        <a:lstStyle/>
        <a:p>
          <a:endParaRPr lang="es-ES"/>
        </a:p>
      </dgm:t>
    </dgm:pt>
    <dgm:pt modelId="{52353C43-232A-4D0F-9BF2-F02E096FFCA9}">
      <dgm:prSet phldrT="[Texto]"/>
      <dgm:spPr/>
      <dgm:t>
        <a:bodyPr/>
        <a:lstStyle/>
        <a:p>
          <a:r>
            <a:rPr lang="es-ES" dirty="0" smtClean="0"/>
            <a:t>SECRETARIA: Lucia Sanz Baranda</a:t>
          </a:r>
          <a:endParaRPr lang="es-ES" dirty="0"/>
        </a:p>
      </dgm:t>
    </dgm:pt>
    <dgm:pt modelId="{1D297320-D7D9-473E-916A-DC10D0D2A14F}" type="parTrans" cxnId="{69D54040-3FB0-4ABB-B20E-021A16825A28}">
      <dgm:prSet/>
      <dgm:spPr/>
      <dgm:t>
        <a:bodyPr/>
        <a:lstStyle/>
        <a:p>
          <a:endParaRPr lang="es-ES"/>
        </a:p>
      </dgm:t>
    </dgm:pt>
    <dgm:pt modelId="{FC13413D-A254-4800-A707-DBB11C18DD86}" type="sibTrans" cxnId="{69D54040-3FB0-4ABB-B20E-021A16825A28}">
      <dgm:prSet/>
      <dgm:spPr/>
      <dgm:t>
        <a:bodyPr/>
        <a:lstStyle/>
        <a:p>
          <a:endParaRPr lang="es-ES"/>
        </a:p>
      </dgm:t>
    </dgm:pt>
    <dgm:pt modelId="{18B396B6-4765-4AD7-99E8-F539D94B6B51}" type="pres">
      <dgm:prSet presAssocID="{C2DA36CF-0473-4EF1-B27B-701679382D78}" presName="cycle" presStyleCnt="0">
        <dgm:presLayoutVars>
          <dgm:dir/>
          <dgm:resizeHandles val="exact"/>
        </dgm:presLayoutVars>
      </dgm:prSet>
      <dgm:spPr/>
    </dgm:pt>
    <dgm:pt modelId="{E1CF4B5A-5F26-41FD-BF02-51C888A29CEB}" type="pres">
      <dgm:prSet presAssocID="{5E748748-EED2-4820-8498-FE02C25F1627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9D10174-0D44-4D6A-B15F-DAAE74CDB0C2}" type="pres">
      <dgm:prSet presAssocID="{7011A7F2-40A8-41CA-98DB-0CBC0E9CABD0}" presName="sibTrans" presStyleLbl="sibTrans2D1" presStyleIdx="0" presStyleCnt="7"/>
      <dgm:spPr/>
    </dgm:pt>
    <dgm:pt modelId="{FC90454F-3C76-404C-BE38-7B5D73E2170C}" type="pres">
      <dgm:prSet presAssocID="{7011A7F2-40A8-41CA-98DB-0CBC0E9CABD0}" presName="connectorText" presStyleLbl="sibTrans2D1" presStyleIdx="0" presStyleCnt="7"/>
      <dgm:spPr/>
    </dgm:pt>
    <dgm:pt modelId="{26727437-E075-4530-A2BE-7343AB5E248F}" type="pres">
      <dgm:prSet presAssocID="{A6F92F38-2E65-40EC-B93D-97F2B2B2B363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0852667-AF27-431E-93BD-C7E358AD6B9E}" type="pres">
      <dgm:prSet presAssocID="{C8BE2FF4-F140-471E-9544-1709E1D51DC6}" presName="sibTrans" presStyleLbl="sibTrans2D1" presStyleIdx="1" presStyleCnt="7"/>
      <dgm:spPr/>
    </dgm:pt>
    <dgm:pt modelId="{34682B4B-E204-41E4-BE75-462F2162FE94}" type="pres">
      <dgm:prSet presAssocID="{C8BE2FF4-F140-471E-9544-1709E1D51DC6}" presName="connectorText" presStyleLbl="sibTrans2D1" presStyleIdx="1" presStyleCnt="7"/>
      <dgm:spPr/>
    </dgm:pt>
    <dgm:pt modelId="{7623C7AF-62D8-46D8-96C0-EF97BFA84582}" type="pres">
      <dgm:prSet presAssocID="{196DB8ED-12BB-422D-AFD9-732C412B014D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1B10F79-564F-4C40-B3CE-BB2B816EF1F7}" type="pres">
      <dgm:prSet presAssocID="{253197DD-49E5-42BF-90A4-D27A70677EE3}" presName="sibTrans" presStyleLbl="sibTrans2D1" presStyleIdx="2" presStyleCnt="7"/>
      <dgm:spPr/>
    </dgm:pt>
    <dgm:pt modelId="{F6CDEADF-EA0C-43DA-86B9-626F23B3CB03}" type="pres">
      <dgm:prSet presAssocID="{253197DD-49E5-42BF-90A4-D27A70677EE3}" presName="connectorText" presStyleLbl="sibTrans2D1" presStyleIdx="2" presStyleCnt="7"/>
      <dgm:spPr/>
    </dgm:pt>
    <dgm:pt modelId="{0636E0E6-5445-4B97-B79A-8C5596435203}" type="pres">
      <dgm:prSet presAssocID="{17530676-2674-42E9-94F0-4048EE62C7E3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F27F7BB-3222-41F0-8802-757A17CEEFCC}" type="pres">
      <dgm:prSet presAssocID="{4C1C8255-770F-4B99-B2E9-CFC9B0045EF9}" presName="sibTrans" presStyleLbl="sibTrans2D1" presStyleIdx="3" presStyleCnt="7"/>
      <dgm:spPr/>
    </dgm:pt>
    <dgm:pt modelId="{05A78343-3606-4249-A3B1-9505508239AF}" type="pres">
      <dgm:prSet presAssocID="{4C1C8255-770F-4B99-B2E9-CFC9B0045EF9}" presName="connectorText" presStyleLbl="sibTrans2D1" presStyleIdx="3" presStyleCnt="7"/>
      <dgm:spPr/>
    </dgm:pt>
    <dgm:pt modelId="{710E49EF-A9E9-4172-A2FF-DB58BA916884}" type="pres">
      <dgm:prSet presAssocID="{673FEEC0-A59A-4AC9-ADA1-372715771048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C3A8105-BF57-4DF3-9CCF-36354584F21C}" type="pres">
      <dgm:prSet presAssocID="{F6FCE449-6E0F-4533-BDE2-1F7130D792BC}" presName="sibTrans" presStyleLbl="sibTrans2D1" presStyleIdx="4" presStyleCnt="7"/>
      <dgm:spPr/>
    </dgm:pt>
    <dgm:pt modelId="{F72E9A2F-186E-4542-9369-94461B402866}" type="pres">
      <dgm:prSet presAssocID="{F6FCE449-6E0F-4533-BDE2-1F7130D792BC}" presName="connectorText" presStyleLbl="sibTrans2D1" presStyleIdx="4" presStyleCnt="7"/>
      <dgm:spPr/>
    </dgm:pt>
    <dgm:pt modelId="{77E88ABC-0B5A-439C-B3DE-519B77DF9244}" type="pres">
      <dgm:prSet presAssocID="{B762FBD0-07E0-43BA-880A-3B31839276F0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D76548A-688F-432C-88B7-075ECE21E072}" type="pres">
      <dgm:prSet presAssocID="{F68FAE96-2C45-4455-A9AA-C9E546C24488}" presName="sibTrans" presStyleLbl="sibTrans2D1" presStyleIdx="5" presStyleCnt="7"/>
      <dgm:spPr/>
    </dgm:pt>
    <dgm:pt modelId="{C5664DE3-E9FB-4D8E-9E65-84C01584FE44}" type="pres">
      <dgm:prSet presAssocID="{F68FAE96-2C45-4455-A9AA-C9E546C24488}" presName="connectorText" presStyleLbl="sibTrans2D1" presStyleIdx="5" presStyleCnt="7"/>
      <dgm:spPr/>
    </dgm:pt>
    <dgm:pt modelId="{6C3D994B-AC68-4254-AC50-F66376C05AC4}" type="pres">
      <dgm:prSet presAssocID="{52353C43-232A-4D0F-9BF2-F02E096FFCA9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7010F73-E30C-4FEA-B762-9F0677523C9F}" type="pres">
      <dgm:prSet presAssocID="{FC13413D-A254-4800-A707-DBB11C18DD86}" presName="sibTrans" presStyleLbl="sibTrans2D1" presStyleIdx="6" presStyleCnt="7"/>
      <dgm:spPr/>
    </dgm:pt>
    <dgm:pt modelId="{4464C1F8-C968-4A46-A6D5-63BDED5A0101}" type="pres">
      <dgm:prSet presAssocID="{FC13413D-A254-4800-A707-DBB11C18DD86}" presName="connectorText" presStyleLbl="sibTrans2D1" presStyleIdx="6" presStyleCnt="7"/>
      <dgm:spPr/>
    </dgm:pt>
  </dgm:ptLst>
  <dgm:cxnLst>
    <dgm:cxn modelId="{FC18AA45-94C0-48F9-A1C0-591537F1391B}" type="presOf" srcId="{A6F92F38-2E65-40EC-B93D-97F2B2B2B363}" destId="{26727437-E075-4530-A2BE-7343AB5E248F}" srcOrd="0" destOrd="0" presId="urn:microsoft.com/office/officeart/2005/8/layout/cycle2"/>
    <dgm:cxn modelId="{0F1A5066-ADDB-4FE6-B91F-560DC71C76CD}" type="presOf" srcId="{7011A7F2-40A8-41CA-98DB-0CBC0E9CABD0}" destId="{D9D10174-0D44-4D6A-B15F-DAAE74CDB0C2}" srcOrd="0" destOrd="0" presId="urn:microsoft.com/office/officeart/2005/8/layout/cycle2"/>
    <dgm:cxn modelId="{621AFB95-E3F5-4481-8A65-6C90A025451F}" type="presOf" srcId="{F68FAE96-2C45-4455-A9AA-C9E546C24488}" destId="{C5664DE3-E9FB-4D8E-9E65-84C01584FE44}" srcOrd="1" destOrd="0" presId="urn:microsoft.com/office/officeart/2005/8/layout/cycle2"/>
    <dgm:cxn modelId="{B0BF727B-DADE-4862-9BA3-5B51C814CCA7}" type="presOf" srcId="{F6FCE449-6E0F-4533-BDE2-1F7130D792BC}" destId="{F72E9A2F-186E-4542-9369-94461B402866}" srcOrd="1" destOrd="0" presId="urn:microsoft.com/office/officeart/2005/8/layout/cycle2"/>
    <dgm:cxn modelId="{A110D65B-E09C-41AA-BDD0-2F854977DD94}" type="presOf" srcId="{17530676-2674-42E9-94F0-4048EE62C7E3}" destId="{0636E0E6-5445-4B97-B79A-8C5596435203}" srcOrd="0" destOrd="0" presId="urn:microsoft.com/office/officeart/2005/8/layout/cycle2"/>
    <dgm:cxn modelId="{4D286712-21F7-4BD8-977C-7C9DA497D974}" type="presOf" srcId="{FC13413D-A254-4800-A707-DBB11C18DD86}" destId="{47010F73-E30C-4FEA-B762-9F0677523C9F}" srcOrd="0" destOrd="0" presId="urn:microsoft.com/office/officeart/2005/8/layout/cycle2"/>
    <dgm:cxn modelId="{1418D728-DB7D-45FD-9F70-43C52ED24600}" srcId="{C2DA36CF-0473-4EF1-B27B-701679382D78}" destId="{673FEEC0-A59A-4AC9-ADA1-372715771048}" srcOrd="4" destOrd="0" parTransId="{D7207376-B78D-421B-B647-6290D60C8DEE}" sibTransId="{F6FCE449-6E0F-4533-BDE2-1F7130D792BC}"/>
    <dgm:cxn modelId="{69D54040-3FB0-4ABB-B20E-021A16825A28}" srcId="{C2DA36CF-0473-4EF1-B27B-701679382D78}" destId="{52353C43-232A-4D0F-9BF2-F02E096FFCA9}" srcOrd="6" destOrd="0" parTransId="{1D297320-D7D9-473E-916A-DC10D0D2A14F}" sibTransId="{FC13413D-A254-4800-A707-DBB11C18DD86}"/>
    <dgm:cxn modelId="{CDFA8100-DC02-43AC-BAD3-0FE60054E05E}" type="presOf" srcId="{5E748748-EED2-4820-8498-FE02C25F1627}" destId="{E1CF4B5A-5F26-41FD-BF02-51C888A29CEB}" srcOrd="0" destOrd="0" presId="urn:microsoft.com/office/officeart/2005/8/layout/cycle2"/>
    <dgm:cxn modelId="{391B6210-6F47-431A-9E74-CD4FADEBC927}" type="presOf" srcId="{196DB8ED-12BB-422D-AFD9-732C412B014D}" destId="{7623C7AF-62D8-46D8-96C0-EF97BFA84582}" srcOrd="0" destOrd="0" presId="urn:microsoft.com/office/officeart/2005/8/layout/cycle2"/>
    <dgm:cxn modelId="{A4554605-7F8C-46BD-ABE0-EAD87E8170AF}" srcId="{C2DA36CF-0473-4EF1-B27B-701679382D78}" destId="{196DB8ED-12BB-422D-AFD9-732C412B014D}" srcOrd="2" destOrd="0" parTransId="{DB7E8D89-643E-4368-828B-422C72AB062C}" sibTransId="{253197DD-49E5-42BF-90A4-D27A70677EE3}"/>
    <dgm:cxn modelId="{2313D90E-D666-48FA-9D9F-D5D3C7F76DDA}" type="presOf" srcId="{253197DD-49E5-42BF-90A4-D27A70677EE3}" destId="{F6CDEADF-EA0C-43DA-86B9-626F23B3CB03}" srcOrd="1" destOrd="0" presId="urn:microsoft.com/office/officeart/2005/8/layout/cycle2"/>
    <dgm:cxn modelId="{93376665-070E-43D1-B8FA-F812F5AF0E1F}" type="presOf" srcId="{F6FCE449-6E0F-4533-BDE2-1F7130D792BC}" destId="{8C3A8105-BF57-4DF3-9CCF-36354584F21C}" srcOrd="0" destOrd="0" presId="urn:microsoft.com/office/officeart/2005/8/layout/cycle2"/>
    <dgm:cxn modelId="{8646F0EB-0F57-4902-9578-377F20F34A53}" type="presOf" srcId="{4C1C8255-770F-4B99-B2E9-CFC9B0045EF9}" destId="{CF27F7BB-3222-41F0-8802-757A17CEEFCC}" srcOrd="0" destOrd="0" presId="urn:microsoft.com/office/officeart/2005/8/layout/cycle2"/>
    <dgm:cxn modelId="{727ECF8C-E210-4469-BC5A-B0AB1F7FE529}" type="presOf" srcId="{52353C43-232A-4D0F-9BF2-F02E096FFCA9}" destId="{6C3D994B-AC68-4254-AC50-F66376C05AC4}" srcOrd="0" destOrd="0" presId="urn:microsoft.com/office/officeart/2005/8/layout/cycle2"/>
    <dgm:cxn modelId="{53E255F8-61B2-4FC3-A99E-D3D865341D40}" type="presOf" srcId="{4C1C8255-770F-4B99-B2E9-CFC9B0045EF9}" destId="{05A78343-3606-4249-A3B1-9505508239AF}" srcOrd="1" destOrd="0" presId="urn:microsoft.com/office/officeart/2005/8/layout/cycle2"/>
    <dgm:cxn modelId="{F2481BDC-7854-424F-9840-83D85B2B8529}" srcId="{C2DA36CF-0473-4EF1-B27B-701679382D78}" destId="{A6F92F38-2E65-40EC-B93D-97F2B2B2B363}" srcOrd="1" destOrd="0" parTransId="{D5D624E4-4B67-4C90-8F1F-09EF88B7018C}" sibTransId="{C8BE2FF4-F140-471E-9544-1709E1D51DC6}"/>
    <dgm:cxn modelId="{5CF7B78E-2EB4-4E7F-94B6-A5FF9308714E}" srcId="{C2DA36CF-0473-4EF1-B27B-701679382D78}" destId="{17530676-2674-42E9-94F0-4048EE62C7E3}" srcOrd="3" destOrd="0" parTransId="{FFF7E80F-BD0D-458D-BBC2-8C06C0FDC3B7}" sibTransId="{4C1C8255-770F-4B99-B2E9-CFC9B0045EF9}"/>
    <dgm:cxn modelId="{10338512-1B79-42F3-B84A-437C94AB7377}" type="presOf" srcId="{C2DA36CF-0473-4EF1-B27B-701679382D78}" destId="{18B396B6-4765-4AD7-99E8-F539D94B6B51}" srcOrd="0" destOrd="0" presId="urn:microsoft.com/office/officeart/2005/8/layout/cycle2"/>
    <dgm:cxn modelId="{E67795AD-278B-480E-832E-9C4D58D40CAB}" type="presOf" srcId="{7011A7F2-40A8-41CA-98DB-0CBC0E9CABD0}" destId="{FC90454F-3C76-404C-BE38-7B5D73E2170C}" srcOrd="1" destOrd="0" presId="urn:microsoft.com/office/officeart/2005/8/layout/cycle2"/>
    <dgm:cxn modelId="{AA3B6C83-7845-4523-AFB5-93AEC995AA5F}" type="presOf" srcId="{C8BE2FF4-F140-471E-9544-1709E1D51DC6}" destId="{50852667-AF27-431E-93BD-C7E358AD6B9E}" srcOrd="0" destOrd="0" presId="urn:microsoft.com/office/officeart/2005/8/layout/cycle2"/>
    <dgm:cxn modelId="{060A525A-980F-4B30-A463-E1E306E603E7}" srcId="{C2DA36CF-0473-4EF1-B27B-701679382D78}" destId="{5E748748-EED2-4820-8498-FE02C25F1627}" srcOrd="0" destOrd="0" parTransId="{C8CCE07F-DF5D-4C2B-91DA-27CB2727F35F}" sibTransId="{7011A7F2-40A8-41CA-98DB-0CBC0E9CABD0}"/>
    <dgm:cxn modelId="{06C5AE60-BABF-430A-AC5B-D3A3CC7F2AC7}" type="presOf" srcId="{C8BE2FF4-F140-471E-9544-1709E1D51DC6}" destId="{34682B4B-E204-41E4-BE75-462F2162FE94}" srcOrd="1" destOrd="0" presId="urn:microsoft.com/office/officeart/2005/8/layout/cycle2"/>
    <dgm:cxn modelId="{895EE735-C067-4DF3-AB23-5BE06E1083EA}" type="presOf" srcId="{673FEEC0-A59A-4AC9-ADA1-372715771048}" destId="{710E49EF-A9E9-4172-A2FF-DB58BA916884}" srcOrd="0" destOrd="0" presId="urn:microsoft.com/office/officeart/2005/8/layout/cycle2"/>
    <dgm:cxn modelId="{3D872C1A-C781-47C7-82CD-77018A74D8A6}" type="presOf" srcId="{B762FBD0-07E0-43BA-880A-3B31839276F0}" destId="{77E88ABC-0B5A-439C-B3DE-519B77DF9244}" srcOrd="0" destOrd="0" presId="urn:microsoft.com/office/officeart/2005/8/layout/cycle2"/>
    <dgm:cxn modelId="{8DC4798A-91FA-4E8A-BD5B-A2A6A265BCFF}" type="presOf" srcId="{253197DD-49E5-42BF-90A4-D27A70677EE3}" destId="{61B10F79-564F-4C40-B3CE-BB2B816EF1F7}" srcOrd="0" destOrd="0" presId="urn:microsoft.com/office/officeart/2005/8/layout/cycle2"/>
    <dgm:cxn modelId="{4570F683-F635-42F5-AF4A-DD08E6171DAE}" srcId="{C2DA36CF-0473-4EF1-B27B-701679382D78}" destId="{B762FBD0-07E0-43BA-880A-3B31839276F0}" srcOrd="5" destOrd="0" parTransId="{5C9783BC-BD98-4B37-AEA9-4F5CD71DCDB8}" sibTransId="{F68FAE96-2C45-4455-A9AA-C9E546C24488}"/>
    <dgm:cxn modelId="{6E17AB66-15AF-48D3-BC56-AD53BB3586BA}" type="presOf" srcId="{FC13413D-A254-4800-A707-DBB11C18DD86}" destId="{4464C1F8-C968-4A46-A6D5-63BDED5A0101}" srcOrd="1" destOrd="0" presId="urn:microsoft.com/office/officeart/2005/8/layout/cycle2"/>
    <dgm:cxn modelId="{7BBEB67C-069B-46E3-8108-8ADF406D264F}" type="presOf" srcId="{F68FAE96-2C45-4455-A9AA-C9E546C24488}" destId="{6D76548A-688F-432C-88B7-075ECE21E072}" srcOrd="0" destOrd="0" presId="urn:microsoft.com/office/officeart/2005/8/layout/cycle2"/>
    <dgm:cxn modelId="{A488C8D6-C488-48BB-89E7-3CEDFF8B5CA0}" type="presParOf" srcId="{18B396B6-4765-4AD7-99E8-F539D94B6B51}" destId="{E1CF4B5A-5F26-41FD-BF02-51C888A29CEB}" srcOrd="0" destOrd="0" presId="urn:microsoft.com/office/officeart/2005/8/layout/cycle2"/>
    <dgm:cxn modelId="{E851AC28-D9A1-46BE-9E74-6B0EFEAAB766}" type="presParOf" srcId="{18B396B6-4765-4AD7-99E8-F539D94B6B51}" destId="{D9D10174-0D44-4D6A-B15F-DAAE74CDB0C2}" srcOrd="1" destOrd="0" presId="urn:microsoft.com/office/officeart/2005/8/layout/cycle2"/>
    <dgm:cxn modelId="{195B4061-5400-424A-A00D-E34472AE2C48}" type="presParOf" srcId="{D9D10174-0D44-4D6A-B15F-DAAE74CDB0C2}" destId="{FC90454F-3C76-404C-BE38-7B5D73E2170C}" srcOrd="0" destOrd="0" presId="urn:microsoft.com/office/officeart/2005/8/layout/cycle2"/>
    <dgm:cxn modelId="{4D55250E-886D-4F31-A426-31F0C5284ED4}" type="presParOf" srcId="{18B396B6-4765-4AD7-99E8-F539D94B6B51}" destId="{26727437-E075-4530-A2BE-7343AB5E248F}" srcOrd="2" destOrd="0" presId="urn:microsoft.com/office/officeart/2005/8/layout/cycle2"/>
    <dgm:cxn modelId="{A6AE9FE5-2A66-4E16-9DF4-39241E300AB0}" type="presParOf" srcId="{18B396B6-4765-4AD7-99E8-F539D94B6B51}" destId="{50852667-AF27-431E-93BD-C7E358AD6B9E}" srcOrd="3" destOrd="0" presId="urn:microsoft.com/office/officeart/2005/8/layout/cycle2"/>
    <dgm:cxn modelId="{80D64B9C-2626-49E4-AC83-55118E956E0C}" type="presParOf" srcId="{50852667-AF27-431E-93BD-C7E358AD6B9E}" destId="{34682B4B-E204-41E4-BE75-462F2162FE94}" srcOrd="0" destOrd="0" presId="urn:microsoft.com/office/officeart/2005/8/layout/cycle2"/>
    <dgm:cxn modelId="{7002E62C-C04A-4254-A422-247384977F14}" type="presParOf" srcId="{18B396B6-4765-4AD7-99E8-F539D94B6B51}" destId="{7623C7AF-62D8-46D8-96C0-EF97BFA84582}" srcOrd="4" destOrd="0" presId="urn:microsoft.com/office/officeart/2005/8/layout/cycle2"/>
    <dgm:cxn modelId="{0B621F99-8205-4D95-BFED-17BD3E2841EA}" type="presParOf" srcId="{18B396B6-4765-4AD7-99E8-F539D94B6B51}" destId="{61B10F79-564F-4C40-B3CE-BB2B816EF1F7}" srcOrd="5" destOrd="0" presId="urn:microsoft.com/office/officeart/2005/8/layout/cycle2"/>
    <dgm:cxn modelId="{85DF6729-6CFD-4D0A-BA05-E0B776A28F2C}" type="presParOf" srcId="{61B10F79-564F-4C40-B3CE-BB2B816EF1F7}" destId="{F6CDEADF-EA0C-43DA-86B9-626F23B3CB03}" srcOrd="0" destOrd="0" presId="urn:microsoft.com/office/officeart/2005/8/layout/cycle2"/>
    <dgm:cxn modelId="{E9080DFF-F5D6-4268-A94E-287656C4BD1D}" type="presParOf" srcId="{18B396B6-4765-4AD7-99E8-F539D94B6B51}" destId="{0636E0E6-5445-4B97-B79A-8C5596435203}" srcOrd="6" destOrd="0" presId="urn:microsoft.com/office/officeart/2005/8/layout/cycle2"/>
    <dgm:cxn modelId="{AF5836BC-3C23-45A9-AFBC-44EF503C09F3}" type="presParOf" srcId="{18B396B6-4765-4AD7-99E8-F539D94B6B51}" destId="{CF27F7BB-3222-41F0-8802-757A17CEEFCC}" srcOrd="7" destOrd="0" presId="urn:microsoft.com/office/officeart/2005/8/layout/cycle2"/>
    <dgm:cxn modelId="{E47DD464-564C-4FBE-B238-5C71F81A62A6}" type="presParOf" srcId="{CF27F7BB-3222-41F0-8802-757A17CEEFCC}" destId="{05A78343-3606-4249-A3B1-9505508239AF}" srcOrd="0" destOrd="0" presId="urn:microsoft.com/office/officeart/2005/8/layout/cycle2"/>
    <dgm:cxn modelId="{401CE46F-5363-4302-BBAA-2B48A9F9491B}" type="presParOf" srcId="{18B396B6-4765-4AD7-99E8-F539D94B6B51}" destId="{710E49EF-A9E9-4172-A2FF-DB58BA916884}" srcOrd="8" destOrd="0" presId="urn:microsoft.com/office/officeart/2005/8/layout/cycle2"/>
    <dgm:cxn modelId="{B6AFBD6E-E7E6-44AE-9903-745F296C438F}" type="presParOf" srcId="{18B396B6-4765-4AD7-99E8-F539D94B6B51}" destId="{8C3A8105-BF57-4DF3-9CCF-36354584F21C}" srcOrd="9" destOrd="0" presId="urn:microsoft.com/office/officeart/2005/8/layout/cycle2"/>
    <dgm:cxn modelId="{77CC328E-CB3F-4DC8-9E44-EEB60191745C}" type="presParOf" srcId="{8C3A8105-BF57-4DF3-9CCF-36354584F21C}" destId="{F72E9A2F-186E-4542-9369-94461B402866}" srcOrd="0" destOrd="0" presId="urn:microsoft.com/office/officeart/2005/8/layout/cycle2"/>
    <dgm:cxn modelId="{5F45FE54-3B0F-4B7F-BD6B-5A9D3D95E015}" type="presParOf" srcId="{18B396B6-4765-4AD7-99E8-F539D94B6B51}" destId="{77E88ABC-0B5A-439C-B3DE-519B77DF9244}" srcOrd="10" destOrd="0" presId="urn:microsoft.com/office/officeart/2005/8/layout/cycle2"/>
    <dgm:cxn modelId="{58C01226-5DDF-4060-AB5C-DF3A93FCF37D}" type="presParOf" srcId="{18B396B6-4765-4AD7-99E8-F539D94B6B51}" destId="{6D76548A-688F-432C-88B7-075ECE21E072}" srcOrd="11" destOrd="0" presId="urn:microsoft.com/office/officeart/2005/8/layout/cycle2"/>
    <dgm:cxn modelId="{695C93F1-9F86-4E21-96AE-4A3EEC21CF89}" type="presParOf" srcId="{6D76548A-688F-432C-88B7-075ECE21E072}" destId="{C5664DE3-E9FB-4D8E-9E65-84C01584FE44}" srcOrd="0" destOrd="0" presId="urn:microsoft.com/office/officeart/2005/8/layout/cycle2"/>
    <dgm:cxn modelId="{F2A7F180-B9BD-4A96-B452-A0816A5CFEBB}" type="presParOf" srcId="{18B396B6-4765-4AD7-99E8-F539D94B6B51}" destId="{6C3D994B-AC68-4254-AC50-F66376C05AC4}" srcOrd="12" destOrd="0" presId="urn:microsoft.com/office/officeart/2005/8/layout/cycle2"/>
    <dgm:cxn modelId="{18CC4E13-1A7F-45D8-99DC-870CB0B33CEA}" type="presParOf" srcId="{18B396B6-4765-4AD7-99E8-F539D94B6B51}" destId="{47010F73-E30C-4FEA-B762-9F0677523C9F}" srcOrd="13" destOrd="0" presId="urn:microsoft.com/office/officeart/2005/8/layout/cycle2"/>
    <dgm:cxn modelId="{CEB9F094-6459-4F52-8BAF-6994D5149A41}" type="presParOf" srcId="{47010F73-E30C-4FEA-B762-9F0677523C9F}" destId="{4464C1F8-C968-4A46-A6D5-63BDED5A010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CF4B5A-5F26-41FD-BF02-51C888A29CEB}">
      <dsp:nvSpPr>
        <dsp:cNvPr id="0" name=""/>
        <dsp:cNvSpPr/>
      </dsp:nvSpPr>
      <dsp:spPr>
        <a:xfrm>
          <a:off x="3056964" y="1142"/>
          <a:ext cx="1374902" cy="13749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MARKETING                         Sandra Matilla Ainara Rogelio</a:t>
          </a:r>
          <a:endParaRPr lang="es-ES" sz="1200" kern="1200" dirty="0"/>
        </a:p>
      </dsp:txBody>
      <dsp:txXfrm>
        <a:off x="3056964" y="1142"/>
        <a:ext cx="1374902" cy="1374902"/>
      </dsp:txXfrm>
    </dsp:sp>
    <dsp:sp modelId="{D9D10174-0D44-4D6A-B15F-DAAE74CDB0C2}">
      <dsp:nvSpPr>
        <dsp:cNvPr id="0" name=""/>
        <dsp:cNvSpPr/>
      </dsp:nvSpPr>
      <dsp:spPr>
        <a:xfrm rot="1542857">
          <a:off x="4482761" y="900436"/>
          <a:ext cx="366668" cy="4640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 rot="1542857">
        <a:off x="4482761" y="900436"/>
        <a:ext cx="366668" cy="464029"/>
      </dsp:txXfrm>
    </dsp:sp>
    <dsp:sp modelId="{26727437-E075-4530-A2BE-7343AB5E248F}">
      <dsp:nvSpPr>
        <dsp:cNvPr id="0" name=""/>
        <dsp:cNvSpPr/>
      </dsp:nvSpPr>
      <dsp:spPr>
        <a:xfrm>
          <a:off x="4919024" y="897863"/>
          <a:ext cx="1374902" cy="13749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FINANZAS         Diego Beltrán Lucía Raúl Omar</a:t>
          </a:r>
          <a:endParaRPr lang="es-ES" sz="1200" kern="1200" dirty="0"/>
        </a:p>
      </dsp:txBody>
      <dsp:txXfrm>
        <a:off x="4919024" y="897863"/>
        <a:ext cx="1374902" cy="1374902"/>
      </dsp:txXfrm>
    </dsp:sp>
    <dsp:sp modelId="{50852667-AF27-431E-93BD-C7E358AD6B9E}">
      <dsp:nvSpPr>
        <dsp:cNvPr id="0" name=""/>
        <dsp:cNvSpPr/>
      </dsp:nvSpPr>
      <dsp:spPr>
        <a:xfrm rot="4628571">
          <a:off x="5650777" y="2350638"/>
          <a:ext cx="366668" cy="4640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 rot="4628571">
        <a:off x="5650777" y="2350638"/>
        <a:ext cx="366668" cy="464029"/>
      </dsp:txXfrm>
    </dsp:sp>
    <dsp:sp modelId="{7623C7AF-62D8-46D8-96C0-EF97BFA84582}">
      <dsp:nvSpPr>
        <dsp:cNvPr id="0" name=""/>
        <dsp:cNvSpPr/>
      </dsp:nvSpPr>
      <dsp:spPr>
        <a:xfrm>
          <a:off x="5378915" y="2912776"/>
          <a:ext cx="1374902" cy="13749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PRODUCCIÓN            Alicia Elisa Patricia  Ana </a:t>
          </a:r>
          <a:r>
            <a:rPr lang="es-ES" sz="1200" kern="1200" dirty="0" err="1" smtClean="0"/>
            <a:t>Xira</a:t>
          </a:r>
          <a:endParaRPr lang="es-E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 dirty="0" smtClean="0"/>
        </a:p>
      </dsp:txBody>
      <dsp:txXfrm>
        <a:off x="5378915" y="2912776"/>
        <a:ext cx="1374902" cy="1374902"/>
      </dsp:txXfrm>
    </dsp:sp>
    <dsp:sp modelId="{61B10F79-564F-4C40-B3CE-BB2B816EF1F7}">
      <dsp:nvSpPr>
        <dsp:cNvPr id="0" name=""/>
        <dsp:cNvSpPr/>
      </dsp:nvSpPr>
      <dsp:spPr>
        <a:xfrm rot="7714286">
          <a:off x="5245209" y="4168016"/>
          <a:ext cx="366668" cy="4640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 rot="7714286">
        <a:off x="5245209" y="4168016"/>
        <a:ext cx="366668" cy="464029"/>
      </dsp:txXfrm>
    </dsp:sp>
    <dsp:sp modelId="{0636E0E6-5445-4B97-B79A-8C5596435203}">
      <dsp:nvSpPr>
        <dsp:cNvPr id="0" name=""/>
        <dsp:cNvSpPr/>
      </dsp:nvSpPr>
      <dsp:spPr>
        <a:xfrm>
          <a:off x="4090329" y="4528610"/>
          <a:ext cx="1374902" cy="13749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CORDINACIÓN    Rubén </a:t>
          </a:r>
          <a:r>
            <a:rPr lang="es-ES" sz="1200" kern="1200" dirty="0" err="1" smtClean="0"/>
            <a:t>Enol</a:t>
          </a:r>
          <a:r>
            <a:rPr lang="es-ES" sz="1200" kern="1200" dirty="0" smtClean="0"/>
            <a:t> Jesús Diego Román</a:t>
          </a:r>
        </a:p>
      </dsp:txBody>
      <dsp:txXfrm>
        <a:off x="4090329" y="4528610"/>
        <a:ext cx="1374902" cy="1374902"/>
      </dsp:txXfrm>
    </dsp:sp>
    <dsp:sp modelId="{CF27F7BB-3222-41F0-8802-757A17CEEFCC}">
      <dsp:nvSpPr>
        <dsp:cNvPr id="0" name=""/>
        <dsp:cNvSpPr/>
      </dsp:nvSpPr>
      <dsp:spPr>
        <a:xfrm rot="10800000">
          <a:off x="3571459" y="4984047"/>
          <a:ext cx="366668" cy="4640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 rot="10800000">
        <a:off x="3571459" y="4984047"/>
        <a:ext cx="366668" cy="464029"/>
      </dsp:txXfrm>
    </dsp:sp>
    <dsp:sp modelId="{710E49EF-A9E9-4172-A2FF-DB58BA916884}">
      <dsp:nvSpPr>
        <dsp:cNvPr id="0" name=""/>
        <dsp:cNvSpPr/>
      </dsp:nvSpPr>
      <dsp:spPr>
        <a:xfrm>
          <a:off x="2023599" y="4528610"/>
          <a:ext cx="1374902" cy="13749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PRESIDENTE: Sandra Suárez Alonso</a:t>
          </a:r>
          <a:endParaRPr lang="es-ES" sz="1200" kern="1200" dirty="0"/>
        </a:p>
      </dsp:txBody>
      <dsp:txXfrm>
        <a:off x="2023599" y="4528610"/>
        <a:ext cx="1374902" cy="1374902"/>
      </dsp:txXfrm>
    </dsp:sp>
    <dsp:sp modelId="{8C3A8105-BF57-4DF3-9CCF-36354584F21C}">
      <dsp:nvSpPr>
        <dsp:cNvPr id="0" name=""/>
        <dsp:cNvSpPr/>
      </dsp:nvSpPr>
      <dsp:spPr>
        <a:xfrm rot="13885714">
          <a:off x="1889894" y="4184243"/>
          <a:ext cx="366668" cy="4640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 rot="13885714">
        <a:off x="1889894" y="4184243"/>
        <a:ext cx="366668" cy="464029"/>
      </dsp:txXfrm>
    </dsp:sp>
    <dsp:sp modelId="{77E88ABC-0B5A-439C-B3DE-519B77DF9244}">
      <dsp:nvSpPr>
        <dsp:cNvPr id="0" name=""/>
        <dsp:cNvSpPr/>
      </dsp:nvSpPr>
      <dsp:spPr>
        <a:xfrm>
          <a:off x="735014" y="2912776"/>
          <a:ext cx="1374902" cy="13749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INTERVENTOR: Rubén Concejo Martínez</a:t>
          </a:r>
          <a:endParaRPr lang="es-ES" sz="1200" kern="1200" dirty="0"/>
        </a:p>
      </dsp:txBody>
      <dsp:txXfrm>
        <a:off x="735014" y="2912776"/>
        <a:ext cx="1374902" cy="1374902"/>
      </dsp:txXfrm>
    </dsp:sp>
    <dsp:sp modelId="{6D76548A-688F-432C-88B7-075ECE21E072}">
      <dsp:nvSpPr>
        <dsp:cNvPr id="0" name=""/>
        <dsp:cNvSpPr/>
      </dsp:nvSpPr>
      <dsp:spPr>
        <a:xfrm rot="16971429">
          <a:off x="1466767" y="2370873"/>
          <a:ext cx="366668" cy="4640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 rot="16971429">
        <a:off x="1466767" y="2370873"/>
        <a:ext cx="366668" cy="464029"/>
      </dsp:txXfrm>
    </dsp:sp>
    <dsp:sp modelId="{6C3D994B-AC68-4254-AC50-F66376C05AC4}">
      <dsp:nvSpPr>
        <dsp:cNvPr id="0" name=""/>
        <dsp:cNvSpPr/>
      </dsp:nvSpPr>
      <dsp:spPr>
        <a:xfrm>
          <a:off x="1194904" y="897863"/>
          <a:ext cx="1374902" cy="13749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SECRETARIA: Lucia Sanz Baranda</a:t>
          </a:r>
          <a:endParaRPr lang="es-ES" sz="1200" kern="1200" dirty="0"/>
        </a:p>
      </dsp:txBody>
      <dsp:txXfrm>
        <a:off x="1194904" y="897863"/>
        <a:ext cx="1374902" cy="1374902"/>
      </dsp:txXfrm>
    </dsp:sp>
    <dsp:sp modelId="{47010F73-E30C-4FEA-B762-9F0677523C9F}">
      <dsp:nvSpPr>
        <dsp:cNvPr id="0" name=""/>
        <dsp:cNvSpPr/>
      </dsp:nvSpPr>
      <dsp:spPr>
        <a:xfrm rot="20057143">
          <a:off x="2620702" y="909441"/>
          <a:ext cx="366668" cy="4640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 rot="20057143">
        <a:off x="2620702" y="909441"/>
        <a:ext cx="366668" cy="4640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42E1-9BCA-4BCC-B22D-E07B3C6A33A2}" type="datetimeFigureOut">
              <a:rPr lang="es-ES" smtClean="0"/>
              <a:t>10/12/2015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AB998-D289-4503-92EE-6A80AB4ED3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42E1-9BCA-4BCC-B22D-E07B3C6A33A2}" type="datetimeFigureOut">
              <a:rPr lang="es-ES" smtClean="0"/>
              <a:t>10/12/2015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AB998-D289-4503-92EE-6A80AB4ED3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42E1-9BCA-4BCC-B22D-E07B3C6A33A2}" type="datetimeFigureOut">
              <a:rPr lang="es-ES" smtClean="0"/>
              <a:t>10/12/2015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AB998-D289-4503-92EE-6A80AB4ED3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42E1-9BCA-4BCC-B22D-E07B3C6A33A2}" type="datetimeFigureOut">
              <a:rPr lang="es-ES" smtClean="0"/>
              <a:t>10/12/2015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AB998-D289-4503-92EE-6A80AB4ED3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42E1-9BCA-4BCC-B22D-E07B3C6A33A2}" type="datetimeFigureOut">
              <a:rPr lang="es-ES" smtClean="0"/>
              <a:t>10/12/2015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AB998-D289-4503-92EE-6A80AB4ED3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42E1-9BCA-4BCC-B22D-E07B3C6A33A2}" type="datetimeFigureOut">
              <a:rPr lang="es-ES" smtClean="0"/>
              <a:t>10/12/2015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AB998-D289-4503-92EE-6A80AB4ED3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42E1-9BCA-4BCC-B22D-E07B3C6A33A2}" type="datetimeFigureOut">
              <a:rPr lang="es-ES" smtClean="0"/>
              <a:t>10/12/2015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AB998-D289-4503-92EE-6A80AB4ED3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42E1-9BCA-4BCC-B22D-E07B3C6A33A2}" type="datetimeFigureOut">
              <a:rPr lang="es-ES" smtClean="0"/>
              <a:t>10/12/2015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AB998-D289-4503-92EE-6A80AB4ED3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42E1-9BCA-4BCC-B22D-E07B3C6A33A2}" type="datetimeFigureOut">
              <a:rPr lang="es-ES" smtClean="0"/>
              <a:t>10/12/2015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AB998-D289-4503-92EE-6A80AB4ED3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42E1-9BCA-4BCC-B22D-E07B3C6A33A2}" type="datetimeFigureOut">
              <a:rPr lang="es-ES" smtClean="0"/>
              <a:t>10/12/2015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AB998-D289-4503-92EE-6A80AB4ED3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42E1-9BCA-4BCC-B22D-E07B3C6A33A2}" type="datetimeFigureOut">
              <a:rPr lang="es-ES" smtClean="0"/>
              <a:t>10/12/2015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AB998-D289-4503-92EE-6A80AB4ED3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042E1-9BCA-4BCC-B22D-E07B3C6A33A2}" type="datetimeFigureOut">
              <a:rPr lang="es-ES" smtClean="0"/>
              <a:t>10/12/2015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AB998-D289-4503-92EE-6A80AB4ED39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/>
        </p:nvGraphicFramePr>
        <p:xfrm>
          <a:off x="611560" y="116632"/>
          <a:ext cx="7488832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38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alumnado</dc:creator>
  <cp:lastModifiedBy>alumnado</cp:lastModifiedBy>
  <cp:revision>2</cp:revision>
  <dcterms:created xsi:type="dcterms:W3CDTF">2015-12-10T07:04:07Z</dcterms:created>
  <dcterms:modified xsi:type="dcterms:W3CDTF">2015-12-10T07:16:27Z</dcterms:modified>
</cp:coreProperties>
</file>