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3" r:id="rId16"/>
    <p:sldId id="274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55" autoAdjust="0"/>
    <p:restoredTop sz="94660"/>
  </p:normalViewPr>
  <p:slideViewPr>
    <p:cSldViewPr>
      <p:cViewPr varScale="1">
        <p:scale>
          <a:sx n="88" d="100"/>
          <a:sy n="88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E2507-D8C8-46BF-ADA8-4EB2F124B44B}" type="datetimeFigureOut">
              <a:rPr lang="es-ES" smtClean="0"/>
              <a:pPr/>
              <a:t>06/04/2016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A9D13-8380-4685-A049-0C73F20240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u="sng" dirty="0" smtClean="0"/>
              <a:t>CATÁLOGO DE PRODUCTOS</a:t>
            </a:r>
            <a:endParaRPr lang="es-ES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3068960"/>
            <a:ext cx="8062912" cy="1752600"/>
          </a:xfrm>
        </p:spPr>
        <p:txBody>
          <a:bodyPr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r>
              <a:rPr lang="es-ES" sz="4800" dirty="0" smtClean="0"/>
              <a:t>IES LA QUINTANA</a:t>
            </a:r>
            <a:endParaRPr lang="es-ES" sz="4800" dirty="0"/>
          </a:p>
        </p:txBody>
      </p:sp>
      <p:sp>
        <p:nvSpPr>
          <p:cNvPr id="4" name="3 Flecha izquierda"/>
          <p:cNvSpPr/>
          <p:nvPr/>
        </p:nvSpPr>
        <p:spPr>
          <a:xfrm>
            <a:off x="6732240" y="167451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1659712" y="9544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541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620688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Negritos de salas </a:t>
            </a:r>
          </a:p>
        </p:txBody>
      </p:sp>
      <p:pic>
        <p:nvPicPr>
          <p:cNvPr id="3" name="2 Imagen" descr="descarg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772816"/>
            <a:ext cx="3528392" cy="274265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79512" y="623731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1 KG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5013176"/>
            <a:ext cx="176368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600" dirty="0" smtClean="0"/>
              <a:t>3,80€</a:t>
            </a:r>
            <a:endParaRPr lang="es-ES" sz="3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9512" y="2204864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Pequeñas legumbres de esmerado proceso de producción, acompañados de un arroz tendrás una comida ¡estupenda!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804248" y="4046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Referencia:09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476672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Casadielles</a:t>
            </a:r>
            <a:r>
              <a:rPr lang="es-E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asturianes</a:t>
            </a:r>
            <a:r>
              <a:rPr lang="es-E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« Tierra Astur</a:t>
            </a:r>
            <a:r>
              <a:rPr lang="es-E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»</a:t>
            </a:r>
            <a:endParaRPr lang="es-ES" sz="4000" dirty="0"/>
          </a:p>
        </p:txBody>
      </p:sp>
      <p:pic>
        <p:nvPicPr>
          <p:cNvPr id="3" name="2 Imagen" descr="imag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700808"/>
            <a:ext cx="3352006" cy="335200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0" y="6237312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½ Docena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5013176"/>
            <a:ext cx="18722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600" dirty="0" smtClean="0"/>
              <a:t> 5,80€</a:t>
            </a:r>
            <a:endParaRPr lang="es-ES" sz="3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2420888"/>
            <a:ext cx="4427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Son sin duda uno de los productos más tradicionales y exquisitos de Asturias. Destaca la mezcla proporcionada de avellana y nueces ligada con mantequilla y envueltas en una fina masa hecha a base de harina de trigo.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588224" y="2606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Referencia:10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548680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Fabada asturiana                               « La </a:t>
            </a:r>
            <a:r>
              <a:rPr lang="es-E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Noreñense</a:t>
            </a:r>
            <a:r>
              <a:rPr lang="es-E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»</a:t>
            </a:r>
            <a:endParaRPr lang="es-ES" sz="4000" dirty="0"/>
          </a:p>
        </p:txBody>
      </p:sp>
      <p:pic>
        <p:nvPicPr>
          <p:cNvPr id="3" name="2 Imagen" descr="fabada-asturiana-la-norenense-765-g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988840"/>
            <a:ext cx="3744416" cy="374441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79512" y="623731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765 GR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5013176"/>
            <a:ext cx="13316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600" dirty="0" smtClean="0"/>
              <a:t>3,60€</a:t>
            </a:r>
            <a:endParaRPr lang="es-ES" sz="3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9512" y="2708920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  uno de los platos mas tradicionales de Asturias.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804248" y="2606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Referencia:11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92696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Pulpo con </a:t>
            </a:r>
            <a:r>
              <a:rPr lang="es-ES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patatines</a:t>
            </a:r>
            <a:r>
              <a:rPr lang="es-E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« Isla del Carmen »</a:t>
            </a:r>
            <a:endParaRPr lang="es-ES" sz="3600" dirty="0"/>
          </a:p>
        </p:txBody>
      </p:sp>
      <p:pic>
        <p:nvPicPr>
          <p:cNvPr id="3" name="2 Imagen" descr="descarga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916832"/>
            <a:ext cx="3384376" cy="338437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0" y="6381328"/>
            <a:ext cx="2123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240 GR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5157192"/>
            <a:ext cx="161967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600" dirty="0" smtClean="0"/>
              <a:t>3,60€</a:t>
            </a:r>
            <a:endParaRPr lang="es-ES" sz="3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876256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Referencia:12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467544" y="263691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Exquisita elaboración de “pulpo con </a:t>
            </a:r>
            <a:r>
              <a:rPr lang="es-ES" dirty="0" err="1" smtClean="0"/>
              <a:t>patatines</a:t>
            </a:r>
            <a:r>
              <a:rPr lang="es-ES" dirty="0" smtClean="0"/>
              <a:t>” siguiendo como patrón para su elaboración el tradicional guiso gijonés del mismo nombre.</a:t>
            </a:r>
          </a:p>
          <a:p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692696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TIRACHINAS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55576" y="17008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 smtClean="0"/>
              <a:t>Tirachinas</a:t>
            </a:r>
            <a:r>
              <a:rPr lang="es-ES" dirty="0" smtClean="0"/>
              <a:t> fabricado artesanalmente y decorada con motivos celtas convirtiéndolo en un elemento decorativo muy especial o en uno de esos regalos singulares que no deja indiferente a nadie.</a:t>
            </a:r>
            <a:endParaRPr lang="es-ES" dirty="0"/>
          </a:p>
        </p:txBody>
      </p:sp>
      <p:sp>
        <p:nvSpPr>
          <p:cNvPr id="3074" name="AutoShape 2" descr="Resultado de imagen de TIRACHINAS CRIVENC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76" name="AutoShape 4" descr="Resultado de imagen de TIRACHINAS CRIVENC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78" name="AutoShape 6" descr="Resultado de imagen de TIRACHINAS CRIVENC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080" name="Picture 8" descr="https://lh3.googleusercontent.com/SeRuDrBYmbVEkqgBlg-bY3eh4GlUQa6u4ADlGzOzjvO7ENNHnBZq4GPWna_4khXkvRJvP6uWVAKpyrIJLMczjMve6M8EJNq6zG2KJWa91p4WyN99asuMojlDj3aogyFwANKfNW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484784"/>
            <a:ext cx="3333750" cy="2857500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6012160" y="18864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Referencia: 13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5536" y="5517232"/>
            <a:ext cx="158417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4000" dirty="0" smtClean="0"/>
              <a:t>4,50€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18864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3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s-ES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Horreo</a:t>
            </a:r>
            <a:r>
              <a:rPr lang="es-E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rústico con corredor</a:t>
            </a:r>
          </a:p>
        </p:txBody>
      </p:sp>
      <p:pic>
        <p:nvPicPr>
          <p:cNvPr id="3" name="2 Imagen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940152" y="2132856"/>
            <a:ext cx="2795327" cy="266429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51520" y="1916832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Hórreo </a:t>
            </a:r>
            <a:r>
              <a:rPr lang="es-ES" dirty="0" smtClean="0"/>
              <a:t>rústico típico de Asturias. Medida: 6cm. Incluye todas las piezas: peana de madera y muchos detalles exteriores.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4869160"/>
            <a:ext cx="1656184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4000" dirty="0" smtClean="0"/>
              <a:t>5,00€</a:t>
            </a:r>
            <a:endParaRPr lang="es-ES" sz="4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588224" y="1886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Referencia: 14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03648" y="69269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Tazón de madera</a:t>
            </a:r>
          </a:p>
        </p:txBody>
      </p:sp>
      <p:pic>
        <p:nvPicPr>
          <p:cNvPr id="5" name="4 Imagen" descr="Sin títul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1988840"/>
            <a:ext cx="4189496" cy="2676623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5589240"/>
            <a:ext cx="144016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600" dirty="0" smtClean="0"/>
              <a:t>8,00€</a:t>
            </a:r>
            <a:endParaRPr lang="es-ES" sz="3600" dirty="0"/>
          </a:p>
        </p:txBody>
      </p:sp>
      <p:sp>
        <p:nvSpPr>
          <p:cNvPr id="7" name="6 Rectángulo"/>
          <p:cNvSpPr/>
          <p:nvPr/>
        </p:nvSpPr>
        <p:spPr>
          <a:xfrm>
            <a:off x="251520" y="2348880"/>
            <a:ext cx="3744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 Tazón de Madera era el utensilio más habitual empleado para todo tipo de comidas y a cualquier hora. El pueblo apenas tenía cucharones para comer y tazones para contener los diferentes alimentos. 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156176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Referencia: 15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5445224"/>
            <a:ext cx="8424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Todos los precios del catálogo llevan el IVA incluido.</a:t>
            </a:r>
          </a:p>
          <a:p>
            <a:r>
              <a:rPr lang="es-ES" dirty="0" smtClean="0"/>
              <a:t>     Los gastos de envío no se incluyen en los precios del catálogo.</a:t>
            </a:r>
            <a:endParaRPr lang="es-ES" dirty="0"/>
          </a:p>
        </p:txBody>
      </p:sp>
      <p:pic>
        <p:nvPicPr>
          <p:cNvPr id="3" name="Picture 2" descr="http://www.valnaloneduca.com/eje/datos_coop/84/logoejej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4739" y="1340768"/>
            <a:ext cx="5907581" cy="3839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980728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Paté de cabracho « Tierra astur »</a:t>
            </a:r>
            <a:endParaRPr lang="es-E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2276872"/>
            <a:ext cx="4464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Famoso y delicioso, elaborado de forma artesanal. Se trata de un paté de textura suave, con un inconfundible sabor marino que dará a su mesa un toque de sofisticación. </a:t>
            </a:r>
          </a:p>
          <a:p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3140968"/>
            <a:ext cx="3312368" cy="331236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39552" y="4149080"/>
            <a:ext cx="1800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4800" dirty="0" smtClean="0"/>
              <a:t>2,90€</a:t>
            </a:r>
            <a:endParaRPr lang="es-ES" sz="4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9512" y="6163683"/>
            <a:ext cx="23762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100 GR</a:t>
            </a:r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516216" y="188640"/>
            <a:ext cx="2627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Referencia:01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32808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54868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259632" y="73334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Paté de cabrales « Tierra astur »</a:t>
            </a:r>
            <a:endParaRPr lang="es-E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547664" y="210149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Le hará disfrutar de todo su sabor y fuerza. Textura suave y cremosa. Fácil de untar.</a:t>
            </a:r>
            <a:endParaRPr lang="es-E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8004" y="2924944"/>
            <a:ext cx="3240360" cy="324036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57443" y="3861048"/>
            <a:ext cx="2232248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4400" dirty="0" smtClean="0"/>
              <a:t>  2,90€</a:t>
            </a:r>
            <a:endParaRPr lang="es-ES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6165304"/>
            <a:ext cx="2690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100 GR</a:t>
            </a:r>
            <a:endParaRPr lang="es-ES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940152" y="0"/>
            <a:ext cx="2915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Referencia</a:t>
            </a:r>
            <a:r>
              <a:rPr lang="es-ES" sz="2000" dirty="0" smtClean="0"/>
              <a:t>:</a:t>
            </a:r>
            <a:r>
              <a:rPr lang="en-US" sz="2000" dirty="0" smtClean="0"/>
              <a:t>02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xmlns="" val="70639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43608" y="620688"/>
            <a:ext cx="604867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Paté de centollo        « Tierra astur »</a:t>
            </a:r>
          </a:p>
          <a:p>
            <a:endParaRPr lang="es-ES" dirty="0"/>
          </a:p>
        </p:txBody>
      </p:sp>
      <p:pic>
        <p:nvPicPr>
          <p:cNvPr id="4" name="3 Imagen" descr="pate-de-centol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132856"/>
            <a:ext cx="3096344" cy="309634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95536" y="4293096"/>
            <a:ext cx="172819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4000" dirty="0" smtClean="0"/>
              <a:t>3’10€</a:t>
            </a:r>
            <a:endParaRPr lang="es-ES" sz="4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616530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100 GR</a:t>
            </a:r>
            <a:endParaRPr lang="es-ES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39552" y="2708920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Delicioso paté de centollo para disfrutar del mejor sabor con la mejor compañía.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732240" y="2606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Referencia:03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45794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764704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Paté de jabalí « </a:t>
            </a:r>
            <a:r>
              <a:rPr lang="es-E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Arbeyal</a:t>
            </a:r>
            <a:r>
              <a:rPr lang="es-E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»</a:t>
            </a:r>
          </a:p>
        </p:txBody>
      </p:sp>
      <p:pic>
        <p:nvPicPr>
          <p:cNvPr id="4" name="3 Imagen" descr="pate-de-jabali-arbey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916832"/>
            <a:ext cx="3903418" cy="281558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67544" y="4941168"/>
            <a:ext cx="151216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600" dirty="0" smtClean="0"/>
              <a:t>2’20€</a:t>
            </a:r>
            <a:endParaRPr lang="es-ES" sz="3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616530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100 GR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24208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Paté con intenso y exquisito sabor a jabalí elaborado artesanalmente. 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228184" y="4046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Referencia:04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548680"/>
            <a:ext cx="55446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Arroz con leche            « </a:t>
            </a:r>
            <a:r>
              <a:rPr lang="es-E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Santolaya</a:t>
            </a:r>
            <a:r>
              <a:rPr lang="es-E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»</a:t>
            </a:r>
            <a:r>
              <a:rPr lang="es-ES" sz="4000" dirty="0" smtClean="0"/>
              <a:t>  </a:t>
            </a:r>
          </a:p>
          <a:p>
            <a:endParaRPr lang="es-ES" dirty="0"/>
          </a:p>
        </p:txBody>
      </p:sp>
      <p:pic>
        <p:nvPicPr>
          <p:cNvPr id="1026" name="Picture 2" descr="http://www.borinesseleccion.es/27-home_default/arroz-con-leche-requem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484784"/>
            <a:ext cx="2945781" cy="381642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23528" y="4509120"/>
            <a:ext cx="18722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600" dirty="0" smtClean="0"/>
              <a:t> 2,30€</a:t>
            </a:r>
            <a:endParaRPr lang="es-ES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609329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200 GR</a:t>
            </a:r>
            <a:endParaRPr lang="es-ES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39552" y="242088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Exquisito postre elaborado con leche fresca de vaca. Siguiendo la receta tradicional, está totalmente libre de conservantes y colorantes artificiales.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372200" y="4046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Referencia:05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2068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Chorizos a la sidra</a:t>
            </a:r>
          </a:p>
          <a:p>
            <a:r>
              <a:rPr lang="es-E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« Tierra del artesano » </a:t>
            </a:r>
            <a:endParaRPr lang="es-ES" sz="3600" dirty="0"/>
          </a:p>
        </p:txBody>
      </p:sp>
      <p:pic>
        <p:nvPicPr>
          <p:cNvPr id="3" name="2 Imagen" descr="chorizo-asturiano-a-la-sid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844824"/>
            <a:ext cx="3600400" cy="36004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0" y="627322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210 GR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79512" y="5085184"/>
            <a:ext cx="158417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3,50€</a:t>
            </a:r>
            <a:endParaRPr lang="es-ES" sz="3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2924944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Para que disfrutes de tus comidas con estos deliciosos chorizos a la sidra elaborados con materias primas asturianas. Plato típico de los tapeos en las sidrerías.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5940152" y="26064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Referencia:06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552" y="548680"/>
            <a:ext cx="81369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Crema de mar « Costera » </a:t>
            </a:r>
            <a:endParaRPr lang="es-ES" sz="4000" dirty="0" smtClean="0"/>
          </a:p>
          <a:p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0" y="63093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70 GR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5085184"/>
            <a:ext cx="161967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smtClean="0"/>
              <a:t>2,50€</a:t>
            </a:r>
            <a:endParaRPr lang="es-ES" sz="3200" dirty="0"/>
          </a:p>
        </p:txBody>
      </p:sp>
      <p:pic>
        <p:nvPicPr>
          <p:cNvPr id="6" name="5 Imagen" descr="crema-de-mar-costera-70-g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988840"/>
            <a:ext cx="3528392" cy="352839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51520" y="1988840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Suave paté elaborado con sardinas, perfecto para para utilizar como entrante.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228184" y="18864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Referencia:07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11560" y="54868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Paté de bonito « </a:t>
            </a:r>
            <a:r>
              <a:rPr lang="es-E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Agromar</a:t>
            </a:r>
            <a:r>
              <a:rPr lang="es-E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»</a:t>
            </a:r>
            <a:endParaRPr lang="es-ES" sz="4000" dirty="0"/>
          </a:p>
        </p:txBody>
      </p:sp>
      <p:pic>
        <p:nvPicPr>
          <p:cNvPr id="4" name="3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492896"/>
            <a:ext cx="3436922" cy="231646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79512" y="609329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100 GR</a:t>
            </a:r>
            <a:endParaRPr lang="es-ES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9512" y="5229200"/>
            <a:ext cx="158417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600" dirty="0" smtClean="0"/>
              <a:t>2,50 €</a:t>
            </a:r>
            <a:endParaRPr lang="es-ES" sz="3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52400" y="2731159"/>
            <a:ext cx="4499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Disfruten de este paté de bonito elaborado de forma totalmente artesanal.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156176" y="1886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Referencia:08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159</TotalTime>
  <Words>387</Words>
  <Application>Microsoft Office PowerPoint</Application>
  <PresentationFormat>Presentación en pantalla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Brío</vt:lpstr>
      <vt:lpstr>CATÁLOGO DE PRODUCTOS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PRODUCTOS</dc:title>
  <dc:creator>alumnos</dc:creator>
  <cp:lastModifiedBy>gestor</cp:lastModifiedBy>
  <cp:revision>25</cp:revision>
  <dcterms:created xsi:type="dcterms:W3CDTF">2016-02-24T12:48:10Z</dcterms:created>
  <dcterms:modified xsi:type="dcterms:W3CDTF">2016-04-06T11:57:13Z</dcterms:modified>
</cp:coreProperties>
</file>