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94" r:id="rId3"/>
    <p:sldId id="262" r:id="rId4"/>
    <p:sldId id="264" r:id="rId5"/>
    <p:sldId id="287" r:id="rId6"/>
    <p:sldId id="288" r:id="rId7"/>
    <p:sldId id="285" r:id="rId8"/>
    <p:sldId id="286" r:id="rId9"/>
    <p:sldId id="296" r:id="rId10"/>
    <p:sldId id="292" r:id="rId11"/>
    <p:sldId id="298" r:id="rId12"/>
    <p:sldId id="293" r:id="rId13"/>
    <p:sldId id="29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61EE6-8B51-4865-9DAF-7B7BFB45436B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5AD91-B2DC-4FB1-8865-0DF28F61B8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79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5AD91-B2DC-4FB1-8865-0DF28F61B8F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43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99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8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2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34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94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82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8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26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72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98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46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1637-B53D-495A-B1A1-2AC4132A03E3}" type="datetimeFigureOut">
              <a:rPr lang="es-ES" smtClean="0"/>
              <a:t>17/03/2016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2696-0ED0-4433-AC15-A96C4B718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14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zaslaflorida@gmail.com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Book Antiqua" panose="02040602050305030304" pitchFamily="18" charset="0"/>
              </a:rPr>
              <a:t>Catálogo de Productos 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Zas La Florida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919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LITE-DISPOSITIVO + RECAMBIO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016224" cy="1600200"/>
          </a:xfrm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SURTIDO INDIVIDUAL 12 UD , </a:t>
            </a:r>
            <a:r>
              <a:rPr lang="es-ES" dirty="0" smtClean="0"/>
              <a:t>2,30€/</a:t>
            </a:r>
            <a:r>
              <a:rPr lang="es-ES" dirty="0" err="1" smtClean="0"/>
              <a:t>ud.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72" y="4365104"/>
            <a:ext cx="1618844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Productos de perfumería 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06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ABSORBE OLORES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1800200" cy="158417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es-ES" dirty="0" smtClean="0"/>
              <a:t>CAJA EXPOSITORA 12 UD, </a:t>
            </a:r>
            <a:r>
              <a:rPr lang="es-ES" dirty="0" smtClean="0"/>
              <a:t>2,50€/</a:t>
            </a:r>
            <a:r>
              <a:rPr lang="es-ES" dirty="0" err="1" smtClean="0"/>
              <a:t>ud.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48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BOLSITAS PERFUMADAS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2088232" cy="2232248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s-ES" dirty="0" smtClean="0"/>
              <a:t>Se vende individual, por solo </a:t>
            </a:r>
            <a:r>
              <a:rPr lang="es-ES" dirty="0" smtClean="0"/>
              <a:t>2,30€/</a:t>
            </a:r>
            <a:r>
              <a:rPr lang="es-ES" dirty="0" err="1" smtClean="0"/>
              <a:t>ud.</a:t>
            </a:r>
            <a:r>
              <a:rPr lang="es-ES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10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Ambientador de coche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Frasco Car Retro</a:t>
            </a:r>
          </a:p>
          <a:p>
            <a:r>
              <a:rPr lang="es-ES" dirty="0" smtClean="0"/>
              <a:t>Capacidad 12 ml</a:t>
            </a:r>
          </a:p>
          <a:p>
            <a:r>
              <a:rPr lang="es-ES" dirty="0" smtClean="0"/>
              <a:t>Colores </a:t>
            </a:r>
            <a:r>
              <a:rPr lang="es-ES" dirty="0" smtClean="0"/>
              <a:t>Variados</a:t>
            </a:r>
          </a:p>
          <a:p>
            <a:r>
              <a:rPr lang="es-ES" dirty="0" smtClean="0"/>
              <a:t>Recargables </a:t>
            </a:r>
            <a:endParaRPr lang="es-ES" dirty="0" smtClean="0"/>
          </a:p>
          <a:p>
            <a:r>
              <a:rPr lang="es-ES" dirty="0" smtClean="0"/>
              <a:t>Precio </a:t>
            </a:r>
            <a:r>
              <a:rPr lang="es-ES" dirty="0" smtClean="0"/>
              <a:t>0.90€/</a:t>
            </a:r>
            <a:r>
              <a:rPr lang="es-ES" dirty="0" err="1" smtClean="0"/>
              <a:t>ud.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3633"/>
            <a:ext cx="410445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73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Ambientador de coche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-4429000" y="548680"/>
            <a:ext cx="4038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Frasco car</a:t>
            </a:r>
          </a:p>
          <a:p>
            <a:r>
              <a:rPr lang="es-ES" dirty="0" smtClean="0"/>
              <a:t>Capacidad </a:t>
            </a:r>
            <a:r>
              <a:rPr lang="es-ES" dirty="0" smtClean="0"/>
              <a:t>8ml</a:t>
            </a:r>
          </a:p>
          <a:p>
            <a:r>
              <a:rPr lang="es-ES" dirty="0" smtClean="0"/>
              <a:t>Recargables </a:t>
            </a:r>
            <a:endParaRPr lang="es-ES" dirty="0" smtClean="0"/>
          </a:p>
          <a:p>
            <a:r>
              <a:rPr lang="es-ES" dirty="0" smtClean="0"/>
              <a:t>Precio: 0.55€/</a:t>
            </a:r>
            <a:r>
              <a:rPr lang="es-ES" dirty="0" err="1" smtClean="0"/>
              <a:t>ud.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41377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34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Perfumador Spray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Precio: 0.85€/</a:t>
            </a:r>
            <a:r>
              <a:rPr lang="es-ES" dirty="0" err="1" smtClean="0"/>
              <a:t>ud</a:t>
            </a:r>
            <a:r>
              <a:rPr lang="es-ES" dirty="0" err="1" smtClean="0"/>
              <a:t>.</a:t>
            </a:r>
            <a:endParaRPr lang="es-ES" dirty="0" smtClean="0"/>
          </a:p>
          <a:p>
            <a:r>
              <a:rPr lang="es-ES" dirty="0" smtClean="0"/>
              <a:t>Colores variados</a:t>
            </a:r>
          </a:p>
          <a:p>
            <a:r>
              <a:rPr lang="es-ES" dirty="0" smtClean="0"/>
              <a:t>Capacidad 8ml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2618"/>
            <a:ext cx="4038600" cy="27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7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BOMBAS DE BAÑO EN FORMA DE HUEVO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Precio: 6,60€/pack de 6uds. La unidad sale a 1,10€. </a:t>
            </a:r>
          </a:p>
          <a:p>
            <a:r>
              <a:rPr lang="es-ES" dirty="0" smtClean="0"/>
              <a:t>Bombas </a:t>
            </a:r>
            <a:r>
              <a:rPr lang="es-ES" dirty="0"/>
              <a:t>de baño en forma de huevo. Vienen en una original huevera, </a:t>
            </a:r>
            <a:r>
              <a:rPr lang="es-ES" dirty="0" smtClean="0"/>
              <a:t>envueltos. </a:t>
            </a:r>
            <a:r>
              <a:rPr lang="es-ES" dirty="0"/>
              <a:t>I</a:t>
            </a:r>
            <a:r>
              <a:rPr lang="es-ES" dirty="0" smtClean="0"/>
              <a:t>ndividualmente</a:t>
            </a:r>
            <a:r>
              <a:rPr lang="es-ES" dirty="0"/>
              <a:t>. Son muy hidratantes y con un agradable </a:t>
            </a:r>
            <a:r>
              <a:rPr lang="es-ES" dirty="0" smtClean="0"/>
              <a:t>aroma. Hacen </a:t>
            </a:r>
            <a:r>
              <a:rPr lang="es-ES" dirty="0"/>
              <a:t>del baño un momento único de </a:t>
            </a:r>
            <a:r>
              <a:rPr lang="es-ES" dirty="0" err="1"/>
              <a:t>relajacion</a:t>
            </a:r>
            <a:r>
              <a:rPr lang="es-ES" dirty="0"/>
              <a:t> y terapia.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582069"/>
            <a:ext cx="39814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4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BOMBAS DE BAÑO EN FORMA DE CORAZÓN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Bombas de baño en forma de </a:t>
            </a:r>
            <a:r>
              <a:rPr lang="es-ES" dirty="0" err="1"/>
              <a:t>corazon</a:t>
            </a:r>
            <a:r>
              <a:rPr lang="es-ES" dirty="0"/>
              <a:t>, muy hidratantes, debido al aceite de semilla de</a:t>
            </a:r>
          </a:p>
          <a:p>
            <a:r>
              <a:rPr lang="es-ES" dirty="0"/>
              <a:t>uva, que </a:t>
            </a:r>
            <a:r>
              <a:rPr lang="es-ES" dirty="0" err="1"/>
              <a:t>ademas</a:t>
            </a:r>
            <a:r>
              <a:rPr lang="es-ES" dirty="0"/>
              <a:t> tiene un efecto antienvejecimiento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Precio: 1,50€/</a:t>
            </a:r>
            <a:r>
              <a:rPr lang="es-ES" dirty="0" err="1" smtClean="0"/>
              <a:t>ud.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29644"/>
            <a:ext cx="33147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4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BOLAS DE BAÑO EFERVESCENTES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Una gran cantidad de minerales esenciales comprimidos y aromatizados.</a:t>
            </a:r>
          </a:p>
          <a:p>
            <a:r>
              <a:rPr lang="es-ES" dirty="0"/>
              <a:t>Hidratan, relajan, y son nutritivas y suavizantes para el cuerpo y la piel.</a:t>
            </a:r>
          </a:p>
          <a:p>
            <a:r>
              <a:rPr lang="es-ES" dirty="0"/>
              <a:t>La bola de baño contiene sal marina, que limpia profundamente la piel.</a:t>
            </a:r>
          </a:p>
          <a:p>
            <a:r>
              <a:rPr lang="es-ES" dirty="0"/>
              <a:t>Hacen del baño un momento muy </a:t>
            </a:r>
            <a:r>
              <a:rPr lang="es-ES" dirty="0" smtClean="0"/>
              <a:t>relajante</a:t>
            </a:r>
          </a:p>
          <a:p>
            <a:r>
              <a:rPr lang="es-ES" dirty="0" smtClean="0"/>
              <a:t>Precio: 1,60€/</a:t>
            </a:r>
            <a:r>
              <a:rPr lang="es-ES" dirty="0" err="1" smtClean="0"/>
              <a:t>ud.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4" y="2710656"/>
            <a:ext cx="4058811" cy="25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7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Productos de alimentación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73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ES" dirty="0" smtClean="0"/>
              <a:t>Observaciones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Todos los precios son con IVA incluido.</a:t>
            </a:r>
          </a:p>
          <a:p>
            <a:r>
              <a:rPr lang="es-ES" dirty="0" smtClean="0"/>
              <a:t>Consultar las cantidades de los pedidos previamente. </a:t>
            </a:r>
          </a:p>
          <a:p>
            <a:r>
              <a:rPr lang="es-ES" dirty="0" smtClean="0"/>
              <a:t>Los portes no están incluidos y correrán a cargo del cliente.</a:t>
            </a:r>
          </a:p>
          <a:p>
            <a:r>
              <a:rPr lang="es-ES" dirty="0" smtClean="0"/>
              <a:t>Dirección de contacto </a:t>
            </a:r>
            <a:r>
              <a:rPr lang="es-ES" dirty="0" smtClean="0">
                <a:hlinkClick r:id="rId2"/>
              </a:rPr>
              <a:t>zaslaflorida@gmail.com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Tlf</a:t>
            </a:r>
            <a:r>
              <a:rPr lang="es-ES" dirty="0" smtClean="0"/>
              <a:t> </a:t>
            </a:r>
            <a:r>
              <a:rPr lang="es-ES" dirty="0"/>
              <a:t>de contacto  968 627004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10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41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78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8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237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29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34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262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60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Pimiento </a:t>
            </a:r>
            <a:r>
              <a:rPr lang="es-ES" dirty="0" smtClean="0"/>
              <a:t>entero  370ml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PRECIO: 1€ </a:t>
            </a:r>
            <a:r>
              <a:rPr lang="es-ES" dirty="0" smtClean="0"/>
              <a:t>/</a:t>
            </a:r>
            <a:r>
              <a:rPr lang="es-ES" dirty="0" err="1" smtClean="0"/>
              <a:t>ud.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Ingredientes: Pimiento</a:t>
            </a:r>
            <a:r>
              <a:rPr lang="es-ES" dirty="0"/>
              <a:t>, agua, sal y ácido cítrico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Descripción: En </a:t>
            </a:r>
            <a:r>
              <a:rPr lang="es-ES" dirty="0" err="1" smtClean="0"/>
              <a:t>Marcove</a:t>
            </a:r>
            <a:r>
              <a:rPr lang="es-ES" dirty="0" smtClean="0"/>
              <a:t> alimentación procesamos pimientos </a:t>
            </a:r>
            <a:r>
              <a:rPr lang="es-ES" dirty="0" err="1" smtClean="0"/>
              <a:t>Capsicum</a:t>
            </a:r>
            <a:r>
              <a:rPr lang="es-ES" dirty="0" smtClean="0"/>
              <a:t> </a:t>
            </a:r>
            <a:r>
              <a:rPr lang="es-ES" dirty="0" err="1" smtClean="0"/>
              <a:t>Anuumm</a:t>
            </a:r>
            <a:r>
              <a:rPr lang="es-ES" dirty="0" smtClean="0"/>
              <a:t> de cultivo Español, propios de las campañas de Almería y Murcia. Las variedades procesadas son California y </a:t>
            </a:r>
            <a:r>
              <a:rPr lang="es-ES" dirty="0" err="1" smtClean="0"/>
              <a:t>Lamuyo</a:t>
            </a:r>
            <a:r>
              <a:rPr lang="es-ES" dirty="0" smtClean="0"/>
              <a:t>. Se retira la piel mediante un tratamiento químico inocuo para el producto, se procede a descorazonar el fruto, retirando semillas y pedúnculo para posteriormente conservarlo con todas sus propiedades.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276364" cy="3744416"/>
          </a:xfrm>
        </p:spPr>
      </p:pic>
    </p:spTree>
    <p:extLst>
      <p:ext uri="{BB962C8B-B14F-4D97-AF65-F5344CB8AC3E}">
        <p14:creationId xmlns:p14="http://schemas.microsoft.com/office/powerpoint/2010/main" val="77078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59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13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821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56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Tomate Frito Casero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07884"/>
            <a:ext cx="2808312" cy="320949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PRECIO: 0,85</a:t>
            </a:r>
            <a:r>
              <a:rPr lang="es-ES" dirty="0" smtClean="0"/>
              <a:t>€/</a:t>
            </a:r>
            <a:r>
              <a:rPr lang="es-ES" dirty="0" err="1" smtClean="0"/>
              <a:t>ud.</a:t>
            </a:r>
            <a:r>
              <a:rPr lang="es-ES" dirty="0" smtClean="0"/>
              <a:t> </a:t>
            </a:r>
            <a:endParaRPr lang="es-ES" dirty="0" smtClean="0"/>
          </a:p>
          <a:p>
            <a:r>
              <a:rPr lang="es-ES" dirty="0" smtClean="0"/>
              <a:t>Formatos: Tomate </a:t>
            </a:r>
            <a:r>
              <a:rPr lang="es-ES" dirty="0"/>
              <a:t>frito casero, formato de bote</a:t>
            </a:r>
          </a:p>
          <a:p>
            <a:endParaRPr lang="es-ES" dirty="0"/>
          </a:p>
          <a:p>
            <a:r>
              <a:rPr lang="es-ES" dirty="0"/>
              <a:t>½ Kg, fácil apertura y apilable</a:t>
            </a:r>
          </a:p>
          <a:p>
            <a:r>
              <a:rPr lang="es-ES" dirty="0"/>
              <a:t>Ingredientes</a:t>
            </a:r>
          </a:p>
          <a:p>
            <a:endParaRPr lang="es-ES" dirty="0"/>
          </a:p>
          <a:p>
            <a:r>
              <a:rPr lang="es-ES" dirty="0"/>
              <a:t>Tomate natural, aceite de oliva, especias, sal, azúcar y ácido cítrico.</a:t>
            </a:r>
          </a:p>
        </p:txBody>
      </p:sp>
    </p:spTree>
    <p:extLst>
      <p:ext uri="{BB962C8B-B14F-4D97-AF65-F5344CB8AC3E}">
        <p14:creationId xmlns:p14="http://schemas.microsoft.com/office/powerpoint/2010/main" val="322967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ENSALADA MEDITERRÁNEA CON ATÚN 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672408" cy="4197038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PRECIO: 1,35</a:t>
            </a:r>
            <a:r>
              <a:rPr lang="es-ES" dirty="0" smtClean="0"/>
              <a:t>€/</a:t>
            </a:r>
            <a:r>
              <a:rPr lang="es-ES" dirty="0" err="1" smtClean="0"/>
              <a:t>ud.</a:t>
            </a:r>
            <a:endParaRPr lang="es-ES" dirty="0" smtClean="0"/>
          </a:p>
          <a:p>
            <a:r>
              <a:rPr lang="es-ES" dirty="0" smtClean="0"/>
              <a:t>Descripción: Mezcla </a:t>
            </a:r>
            <a:r>
              <a:rPr lang="es-ES" dirty="0"/>
              <a:t>de vegetales y encurtidos característicos de la zona levantina, con un toque agridulce que la hace especial.</a:t>
            </a:r>
          </a:p>
        </p:txBody>
      </p:sp>
    </p:spTree>
    <p:extLst>
      <p:ext uri="{BB962C8B-B14F-4D97-AF65-F5344CB8AC3E}">
        <p14:creationId xmlns:p14="http://schemas.microsoft.com/office/powerpoint/2010/main" val="385439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ENSALADA DE LA HUERTA 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492087" cy="284809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PRECIO: 1,10</a:t>
            </a:r>
            <a:r>
              <a:rPr lang="es-ES" dirty="0" smtClean="0"/>
              <a:t>€/</a:t>
            </a:r>
            <a:r>
              <a:rPr lang="es-ES" dirty="0" err="1" smtClean="0"/>
              <a:t>ud.</a:t>
            </a:r>
            <a:endParaRPr lang="es-ES" dirty="0" smtClean="0"/>
          </a:p>
          <a:p>
            <a:r>
              <a:rPr lang="es-ES" dirty="0" smtClean="0"/>
              <a:t>Descripción: El </a:t>
            </a:r>
            <a:r>
              <a:rPr lang="es-ES" dirty="0"/>
              <a:t>sabor intenso al pimiento asado, el tomate pelado y el ajo, hace que nos traslademos a la Huerta Mediterránea tradicional del buen comer.</a:t>
            </a:r>
          </a:p>
        </p:txBody>
      </p:sp>
    </p:spTree>
    <p:extLst>
      <p:ext uri="{BB962C8B-B14F-4D97-AF65-F5344CB8AC3E}">
        <p14:creationId xmlns:p14="http://schemas.microsoft.com/office/powerpoint/2010/main" val="11600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ALCACHOFAS CORAZONES 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321368" cy="379584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PRECIO: 1,40</a:t>
            </a:r>
            <a:r>
              <a:rPr lang="es-ES" dirty="0" smtClean="0"/>
              <a:t>€/</a:t>
            </a:r>
            <a:r>
              <a:rPr lang="es-ES" dirty="0" err="1" smtClean="0"/>
              <a:t>ud</a:t>
            </a:r>
            <a:endParaRPr lang="es-ES" dirty="0" smtClean="0"/>
          </a:p>
          <a:p>
            <a:r>
              <a:rPr lang="es-ES" dirty="0" smtClean="0"/>
              <a:t> Descripción: Alcachofas </a:t>
            </a:r>
            <a:r>
              <a:rPr lang="es-ES" dirty="0"/>
              <a:t>(</a:t>
            </a:r>
            <a:r>
              <a:rPr lang="es-ES" dirty="0" err="1"/>
              <a:t>Cynara</a:t>
            </a:r>
            <a:r>
              <a:rPr lang="es-ES" dirty="0"/>
              <a:t> </a:t>
            </a:r>
            <a:r>
              <a:rPr lang="es-ES" dirty="0" err="1"/>
              <a:t>Scolymus</a:t>
            </a:r>
            <a:r>
              <a:rPr lang="es-ES" dirty="0"/>
              <a:t>) cuidadosamente seleccionadas de la variedad Blanca de Tudela. Producto de alto valor gustativo procedente de La huerta Mediterránea, recolectado y procesado en un muy breve espacio de tiempo para conservar todas sus </a:t>
            </a:r>
            <a:r>
              <a:rPr lang="es-ES" dirty="0" smtClean="0"/>
              <a:t>cualidades. La </a:t>
            </a:r>
            <a:r>
              <a:rPr lang="es-ES" dirty="0"/>
              <a:t>alcachofa es un producto culinario muy atractivo para aperitivos, ensaladas, guarniciones y elaboraciones de platos con un valor gastronómico diferenciador.</a:t>
            </a:r>
          </a:p>
        </p:txBody>
      </p:sp>
    </p:spTree>
    <p:extLst>
      <p:ext uri="{BB962C8B-B14F-4D97-AF65-F5344CB8AC3E}">
        <p14:creationId xmlns:p14="http://schemas.microsoft.com/office/powerpoint/2010/main" val="281014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ALCACHOFAS TROCEADAS 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287217" cy="375681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PRECIO: 1,30</a:t>
            </a:r>
            <a:r>
              <a:rPr lang="es-ES" dirty="0" smtClean="0"/>
              <a:t>€/</a:t>
            </a:r>
            <a:r>
              <a:rPr lang="es-ES" dirty="0" err="1" smtClean="0"/>
              <a:t>ud.</a:t>
            </a:r>
            <a:endParaRPr lang="es-ES" dirty="0" smtClean="0"/>
          </a:p>
          <a:p>
            <a:r>
              <a:rPr lang="es-ES" dirty="0" smtClean="0"/>
              <a:t>Descripción: Alcachofas </a:t>
            </a:r>
            <a:r>
              <a:rPr lang="es-ES" dirty="0"/>
              <a:t>(</a:t>
            </a:r>
            <a:r>
              <a:rPr lang="es-ES" dirty="0" err="1"/>
              <a:t>Cynara</a:t>
            </a:r>
            <a:r>
              <a:rPr lang="es-ES" dirty="0"/>
              <a:t> </a:t>
            </a:r>
            <a:r>
              <a:rPr lang="es-ES" dirty="0" err="1"/>
              <a:t>Scolymus</a:t>
            </a:r>
            <a:r>
              <a:rPr lang="es-ES" dirty="0"/>
              <a:t>) cuidadosamente seleccionadas de la variedad Blanca de Tudela. Producto de alto valor gustativo procedente de La huerta Mediterránea, recolectado y procesado en un muy breve espacio de tiempo para conservar todas sus </a:t>
            </a:r>
            <a:r>
              <a:rPr lang="es-ES" dirty="0" smtClean="0"/>
              <a:t>cualidades. La </a:t>
            </a:r>
            <a:r>
              <a:rPr lang="es-ES" dirty="0"/>
              <a:t>alcachofa es un producto culinario muy atractivo para aperitivos, ensaladas, guarniciones y elaboraciones de platos con un valor gastronómico diferenciador.</a:t>
            </a:r>
          </a:p>
        </p:txBody>
      </p:sp>
    </p:spTree>
    <p:extLst>
      <p:ext uri="{BB962C8B-B14F-4D97-AF65-F5344CB8AC3E}">
        <p14:creationId xmlns:p14="http://schemas.microsoft.com/office/powerpoint/2010/main" val="348468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Productos antihumedad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6548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647</Words>
  <Application>Microsoft Office PowerPoint</Application>
  <PresentationFormat>Presentación en pantalla (4:3)</PresentationFormat>
  <Paragraphs>75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Catálogo de Productos </vt:lpstr>
      <vt:lpstr>Productos de alimentación  </vt:lpstr>
      <vt:lpstr>Pimiento entero  370ml</vt:lpstr>
      <vt:lpstr>Tomate Frito Casero</vt:lpstr>
      <vt:lpstr>ENSALADA MEDITERRÁNEA CON ATÚN </vt:lpstr>
      <vt:lpstr>ENSALADA DE LA HUERTA </vt:lpstr>
      <vt:lpstr>ALCACHOFAS CORAZONES </vt:lpstr>
      <vt:lpstr>ALCACHOFAS TROCEADAS </vt:lpstr>
      <vt:lpstr>Productos antihumedad </vt:lpstr>
      <vt:lpstr>LITE-DISPOSITIVO + RECAMBIO</vt:lpstr>
      <vt:lpstr>Productos de perfumería </vt:lpstr>
      <vt:lpstr>ABSORBE OLORES</vt:lpstr>
      <vt:lpstr>BOLSITAS PERFUMADAS</vt:lpstr>
      <vt:lpstr>Ambientador de coche</vt:lpstr>
      <vt:lpstr>Ambientador de coche </vt:lpstr>
      <vt:lpstr>Perfumador Spray </vt:lpstr>
      <vt:lpstr>BOMBAS DE BAÑO EN FORMA DE HUEVO</vt:lpstr>
      <vt:lpstr>BOMBAS DE BAÑO EN FORMA DE CORAZÓN</vt:lpstr>
      <vt:lpstr>BOLAS DE BAÑO EFERVESCENTES</vt:lpstr>
      <vt:lpstr>Observaciones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BOLSITAS PERFUMADAS</dc:title>
  <dc:creator>Profesor</dc:creator>
  <cp:lastModifiedBy>Profesor</cp:lastModifiedBy>
  <cp:revision>19</cp:revision>
  <dcterms:created xsi:type="dcterms:W3CDTF">2016-02-29T07:48:47Z</dcterms:created>
  <dcterms:modified xsi:type="dcterms:W3CDTF">2016-03-17T12:27:21Z</dcterms:modified>
</cp:coreProperties>
</file>