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73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66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4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88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73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4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08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44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23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32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28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8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96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28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55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2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18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C31FBA-021E-47AB-99E3-E0550E86B1F6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2CE2-B48F-4E8C-82BF-79E43659D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569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08338"/>
            <a:ext cx="9144000" cy="991673"/>
          </a:xfrm>
        </p:spPr>
        <p:txBody>
          <a:bodyPr>
            <a:normAutofit/>
          </a:bodyPr>
          <a:lstStyle/>
          <a:p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 FELMARKET </a:t>
            </a:r>
            <a:endParaRPr lang="es-E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10365"/>
            <a:ext cx="9144000" cy="3713162"/>
          </a:xfrm>
        </p:spPr>
        <p:txBody>
          <a:bodyPr>
            <a:normAutofit/>
          </a:bodyPr>
          <a:lstStyle/>
          <a:p>
            <a:pPr algn="l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 con productos asturianos de la empresa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felmarket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para el proyecto EJE de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Valnalón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gastos de enví0 no incluidos en el precio.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ESTUCHE DE FABADA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Estuche de fabada asturiana </a:t>
            </a:r>
            <a:r>
              <a:rPr lang="es-ES" sz="1600" dirty="0" err="1" smtClean="0"/>
              <a:t>Crivencar</a:t>
            </a:r>
            <a:endParaRPr lang="es-ES" sz="1600" dirty="0" smtClean="0"/>
          </a:p>
          <a:p>
            <a:r>
              <a:rPr lang="es-ES" sz="1600" dirty="0" smtClean="0"/>
              <a:t>2 raciones</a:t>
            </a:r>
          </a:p>
          <a:p>
            <a:r>
              <a:rPr lang="es-ES" sz="1600" dirty="0" smtClean="0"/>
              <a:t>6.70€</a:t>
            </a:r>
            <a:endParaRPr lang="es-ES" sz="1600" dirty="0" smtClean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18" y="2550017"/>
            <a:ext cx="3327406" cy="26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3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FABAS ASTURIANAS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Fabas de Asturias I.G.P al vacío</a:t>
            </a:r>
          </a:p>
          <a:p>
            <a:r>
              <a:rPr lang="es-ES" sz="1600" dirty="0" smtClean="0"/>
              <a:t>½ kg</a:t>
            </a:r>
          </a:p>
          <a:p>
            <a:r>
              <a:rPr lang="es-ES" sz="1600" dirty="0" smtClean="0"/>
              <a:t>6.75 </a:t>
            </a:r>
            <a:r>
              <a:rPr lang="es-ES" sz="1600" dirty="0" smtClean="0"/>
              <a:t>€</a:t>
            </a:r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7" y="2400156"/>
            <a:ext cx="4525006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CASADIELLAS ASTURIANAS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err="1" smtClean="0"/>
              <a:t>Casadiellas</a:t>
            </a:r>
            <a:r>
              <a:rPr lang="es-ES" sz="1600" dirty="0" smtClean="0"/>
              <a:t> Tierra Astur</a:t>
            </a:r>
          </a:p>
          <a:p>
            <a:r>
              <a:rPr lang="es-ES" sz="1600" dirty="0" smtClean="0"/>
              <a:t>½ docena</a:t>
            </a:r>
          </a:p>
          <a:p>
            <a:r>
              <a:rPr lang="es-ES" sz="1600" dirty="0" smtClean="0"/>
              <a:t>3.90€</a:t>
            </a:r>
            <a:endParaRPr lang="es-ES" sz="1600" dirty="0" smtClean="0"/>
          </a:p>
          <a:p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18" y="1299865"/>
            <a:ext cx="4220164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8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ARROZ CON LECHE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Arroz con leche </a:t>
            </a:r>
            <a:r>
              <a:rPr lang="es-ES" sz="1600" dirty="0" err="1" smtClean="0"/>
              <a:t>Santolaya</a:t>
            </a:r>
            <a:endParaRPr lang="es-ES" sz="1600" dirty="0" smtClean="0"/>
          </a:p>
          <a:p>
            <a:r>
              <a:rPr lang="es-ES" sz="1600" dirty="0" smtClean="0"/>
              <a:t>200 g</a:t>
            </a:r>
          </a:p>
          <a:p>
            <a:r>
              <a:rPr lang="es-ES" sz="1600" dirty="0" smtClean="0"/>
              <a:t>1.60€</a:t>
            </a:r>
            <a:endParaRPr lang="es-ES" sz="1600" dirty="0" smtClean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4" y="2240924"/>
            <a:ext cx="4916614" cy="27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CHORIZOS A LA SIDRA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err="1" smtClean="0"/>
              <a:t>Choricinos</a:t>
            </a:r>
            <a:r>
              <a:rPr lang="es-ES" sz="1600" dirty="0" smtClean="0"/>
              <a:t> a la sidra Tierra del Artesano</a:t>
            </a:r>
          </a:p>
          <a:p>
            <a:r>
              <a:rPr lang="es-ES" sz="1600" dirty="0" smtClean="0"/>
              <a:t>210 g</a:t>
            </a:r>
          </a:p>
          <a:p>
            <a:r>
              <a:rPr lang="es-ES" sz="1600" dirty="0" smtClean="0"/>
              <a:t>2.40 </a:t>
            </a:r>
            <a:r>
              <a:rPr lang="es-ES" sz="1600" dirty="0" smtClean="0"/>
              <a:t>€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74" y="2511380"/>
            <a:ext cx="3323655" cy="25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CHORIZO ASTURIANO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Chorizo aldea Tierra Astur</a:t>
            </a:r>
          </a:p>
          <a:p>
            <a:r>
              <a:rPr lang="es-ES" sz="1600" dirty="0" smtClean="0"/>
              <a:t>Paquete de 4 </a:t>
            </a:r>
            <a:r>
              <a:rPr lang="es-ES" sz="1600" dirty="0" smtClean="0"/>
              <a:t>unidades</a:t>
            </a:r>
          </a:p>
          <a:p>
            <a:r>
              <a:rPr lang="es-ES" sz="1600" dirty="0" smtClean="0"/>
              <a:t>4,10€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95" y="2052918"/>
            <a:ext cx="4666650" cy="31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COMPANGO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Compango Tierra Astur </a:t>
            </a:r>
          </a:p>
          <a:p>
            <a:r>
              <a:rPr lang="es-ES" sz="1600" dirty="0" smtClean="0"/>
              <a:t>Para ½ kg de fabada</a:t>
            </a:r>
          </a:p>
          <a:p>
            <a:r>
              <a:rPr lang="es-ES" sz="1600" dirty="0" smtClean="0"/>
              <a:t>3.99 </a:t>
            </a:r>
            <a:r>
              <a:rPr lang="es-ES" sz="1600" dirty="0" smtClean="0"/>
              <a:t>€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3" y="2266682"/>
            <a:ext cx="4589006" cy="27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QUESO DE PRÍA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Unidad queso ahumado de </a:t>
            </a:r>
            <a:r>
              <a:rPr lang="es-ES" sz="1600" dirty="0" err="1" smtClean="0"/>
              <a:t>Pría</a:t>
            </a:r>
            <a:endParaRPr lang="es-ES" sz="1600" dirty="0" smtClean="0"/>
          </a:p>
          <a:p>
            <a:r>
              <a:rPr lang="es-ES" sz="1600" dirty="0" smtClean="0"/>
              <a:t>540 g</a:t>
            </a:r>
          </a:p>
          <a:p>
            <a:r>
              <a:rPr lang="es-ES" sz="1600" dirty="0"/>
              <a:t>6</a:t>
            </a:r>
            <a:r>
              <a:rPr lang="es-ES" sz="1600" dirty="0" smtClean="0"/>
              <a:t> </a:t>
            </a:r>
            <a:r>
              <a:rPr lang="es-ES" sz="1600" dirty="0" smtClean="0"/>
              <a:t>€</a:t>
            </a:r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84" y="2550017"/>
            <a:ext cx="3344497" cy="25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QUESO CABRALES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Unidad cuña cabrales con D.O.P </a:t>
            </a:r>
            <a:r>
              <a:rPr lang="es-ES" sz="1600" dirty="0" err="1" smtClean="0"/>
              <a:t>Crivencar</a:t>
            </a:r>
            <a:endParaRPr lang="es-ES" sz="1600" dirty="0" smtClean="0"/>
          </a:p>
          <a:p>
            <a:r>
              <a:rPr lang="es-ES" sz="1600" dirty="0" smtClean="0"/>
              <a:t>350 g</a:t>
            </a:r>
          </a:p>
          <a:p>
            <a:r>
              <a:rPr lang="es-ES" sz="1600" dirty="0"/>
              <a:t>6</a:t>
            </a:r>
            <a:r>
              <a:rPr lang="es-ES" sz="1600" dirty="0" smtClean="0"/>
              <a:t> </a:t>
            </a:r>
            <a:r>
              <a:rPr lang="es-ES" sz="1600" dirty="0" smtClean="0"/>
              <a:t>€</a:t>
            </a:r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7" y="2411312"/>
            <a:ext cx="4421085" cy="23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QUESO AFUEGA´L PITU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Queso </a:t>
            </a:r>
            <a:r>
              <a:rPr lang="es-ES" sz="1600" dirty="0" err="1" smtClean="0"/>
              <a:t>Afuega´l</a:t>
            </a:r>
            <a:r>
              <a:rPr lang="es-ES" sz="1600" dirty="0" smtClean="0"/>
              <a:t> </a:t>
            </a:r>
            <a:r>
              <a:rPr lang="es-ES" sz="1600" dirty="0" err="1" smtClean="0"/>
              <a:t>Pitu</a:t>
            </a:r>
            <a:r>
              <a:rPr lang="es-ES" sz="1600" dirty="0" smtClean="0"/>
              <a:t> </a:t>
            </a:r>
            <a:r>
              <a:rPr lang="es-ES" sz="1600" dirty="0" err="1" smtClean="0"/>
              <a:t>Atroncao</a:t>
            </a:r>
            <a:r>
              <a:rPr lang="es-ES" sz="1600" dirty="0" smtClean="0"/>
              <a:t> Blanco</a:t>
            </a:r>
          </a:p>
          <a:p>
            <a:r>
              <a:rPr lang="es-ES" sz="1600" dirty="0" smtClean="0"/>
              <a:t>300 g</a:t>
            </a:r>
          </a:p>
          <a:p>
            <a:r>
              <a:rPr lang="es-ES" sz="1600" dirty="0" smtClean="0"/>
              <a:t>3.65 </a:t>
            </a:r>
            <a:r>
              <a:rPr lang="es-ES" sz="1600" dirty="0" smtClean="0"/>
              <a:t>€</a:t>
            </a:r>
          </a:p>
          <a:p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1" y="1900024"/>
            <a:ext cx="4016912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145</Words>
  <Application>Microsoft Office PowerPoint</Application>
  <PresentationFormat>Personalizado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Ion</vt:lpstr>
      <vt:lpstr>CATÁLOGO FELMARKET </vt:lpstr>
      <vt:lpstr>CASADIELLAS ASTURIANAS</vt:lpstr>
      <vt:lpstr>ARROZ CON LECHE</vt:lpstr>
      <vt:lpstr>CHORIZOS A LA SIDRA</vt:lpstr>
      <vt:lpstr>CHORIZO ASTURIANO</vt:lpstr>
      <vt:lpstr>COMPANGO</vt:lpstr>
      <vt:lpstr>QUESO DE PRÍA</vt:lpstr>
      <vt:lpstr>QUESO CABRALES</vt:lpstr>
      <vt:lpstr>QUESO AFUEGA´L PITU</vt:lpstr>
      <vt:lpstr>ESTUCHE DE FABADA</vt:lpstr>
      <vt:lpstr>FABAS ASTURIANAS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FELMARKET</dc:title>
  <dc:creator>mario cuesta urbano</dc:creator>
  <cp:lastModifiedBy>CUARTO ESO</cp:lastModifiedBy>
  <cp:revision>7</cp:revision>
  <dcterms:created xsi:type="dcterms:W3CDTF">2016-03-08T23:28:57Z</dcterms:created>
  <dcterms:modified xsi:type="dcterms:W3CDTF">2016-03-14T09:17:41Z</dcterms:modified>
</cp:coreProperties>
</file>