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B96"/>
    <a:srgbClr val="1A4CC8"/>
    <a:srgbClr val="0B2F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43330-166C-4AE9-A098-3DE1978F629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2EE71E-EF40-4042-B78F-5BE4B4E3587B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Presidente: Pelayo Pereira</a:t>
          </a:r>
          <a:endParaRPr lang="es-ES" dirty="0"/>
        </a:p>
      </dgm:t>
    </dgm:pt>
    <dgm:pt modelId="{2ADDFC40-1725-45EC-8291-73102C23E331}" type="parTrans" cxnId="{9AA96434-E3D8-475B-9924-CD7E824DEE9C}">
      <dgm:prSet/>
      <dgm:spPr/>
      <dgm:t>
        <a:bodyPr/>
        <a:lstStyle/>
        <a:p>
          <a:endParaRPr lang="es-ES"/>
        </a:p>
      </dgm:t>
    </dgm:pt>
    <dgm:pt modelId="{46F7C7DF-4A37-4205-9691-EFB76070CF84}" type="sibTrans" cxnId="{9AA96434-E3D8-475B-9924-CD7E824DEE9C}">
      <dgm:prSet/>
      <dgm:spPr/>
      <dgm:t>
        <a:bodyPr/>
        <a:lstStyle/>
        <a:p>
          <a:endParaRPr lang="es-ES"/>
        </a:p>
      </dgm:t>
    </dgm:pt>
    <dgm:pt modelId="{AD30179E-8C4B-401E-9556-343E2B70533C}" type="asst">
      <dgm:prSet phldrT="[Texto]"/>
      <dgm:spPr>
        <a:solidFill>
          <a:srgbClr val="0B2FE5"/>
        </a:solidFill>
      </dgm:spPr>
      <dgm:t>
        <a:bodyPr/>
        <a:lstStyle/>
        <a:p>
          <a:r>
            <a:rPr lang="es-ES" dirty="0" smtClean="0"/>
            <a:t>Vicepresidenta: Teresa Morales</a:t>
          </a:r>
          <a:endParaRPr lang="es-ES" dirty="0"/>
        </a:p>
      </dgm:t>
    </dgm:pt>
    <dgm:pt modelId="{0775EEEA-DABA-4679-BA87-E328C31D05B9}" type="parTrans" cxnId="{595ABA90-A553-46FB-B867-B39741F0F70A}">
      <dgm:prSet/>
      <dgm:spPr/>
      <dgm:t>
        <a:bodyPr/>
        <a:lstStyle/>
        <a:p>
          <a:endParaRPr lang="es-ES"/>
        </a:p>
      </dgm:t>
    </dgm:pt>
    <dgm:pt modelId="{2320753D-D439-42CF-AEC0-77FEBC86D90F}" type="sibTrans" cxnId="{595ABA90-A553-46FB-B867-B39741F0F70A}">
      <dgm:prSet/>
      <dgm:spPr/>
      <dgm:t>
        <a:bodyPr/>
        <a:lstStyle/>
        <a:p>
          <a:endParaRPr lang="es-ES"/>
        </a:p>
      </dgm:t>
    </dgm:pt>
    <dgm:pt modelId="{036F74A8-76C7-4DDF-8E37-1A5E181B07A6}">
      <dgm:prSet phldrT="[Texto]"/>
      <dgm:spPr>
        <a:solidFill>
          <a:srgbClr val="144B96"/>
        </a:solidFill>
      </dgm:spPr>
      <dgm:t>
        <a:bodyPr/>
        <a:lstStyle/>
        <a:p>
          <a:r>
            <a:rPr lang="es-ES" dirty="0" smtClean="0"/>
            <a:t>Contabilidad: Tesorero: Samuel Plaza                       Otros miembros : Marcos Pérez, </a:t>
          </a:r>
          <a:r>
            <a:rPr lang="es-ES" dirty="0" err="1" smtClean="0"/>
            <a:t>Jose</a:t>
          </a:r>
          <a:r>
            <a:rPr lang="es-ES" dirty="0" smtClean="0"/>
            <a:t> María Tomás y Daniel </a:t>
          </a:r>
          <a:r>
            <a:rPr lang="es-ES" dirty="0" err="1" smtClean="0"/>
            <a:t>Ardit</a:t>
          </a:r>
          <a:r>
            <a:rPr lang="es-ES" dirty="0" smtClean="0"/>
            <a:t>        </a:t>
          </a:r>
          <a:endParaRPr lang="es-ES" dirty="0"/>
        </a:p>
      </dgm:t>
    </dgm:pt>
    <dgm:pt modelId="{BF30D7E6-C037-442F-86BF-1167F4DB3EC2}" type="parTrans" cxnId="{A5027F88-94C1-4351-85B2-8EFF230EC8D0}">
      <dgm:prSet/>
      <dgm:spPr/>
      <dgm:t>
        <a:bodyPr/>
        <a:lstStyle/>
        <a:p>
          <a:endParaRPr lang="es-ES"/>
        </a:p>
      </dgm:t>
    </dgm:pt>
    <dgm:pt modelId="{4028B7DE-46B6-41FB-9696-174CBE66921A}" type="sibTrans" cxnId="{A5027F88-94C1-4351-85B2-8EFF230EC8D0}">
      <dgm:prSet/>
      <dgm:spPr/>
      <dgm:t>
        <a:bodyPr/>
        <a:lstStyle/>
        <a:p>
          <a:endParaRPr lang="es-ES"/>
        </a:p>
      </dgm:t>
    </dgm:pt>
    <dgm:pt modelId="{82324F1F-8CEA-4D04-A941-66D4CD7C1BC5}">
      <dgm:prSet phldrT="[Texto]"/>
      <dgm:spPr>
        <a:solidFill>
          <a:srgbClr val="144B96"/>
        </a:solidFill>
      </dgm:spPr>
      <dgm:t>
        <a:bodyPr/>
        <a:lstStyle/>
        <a:p>
          <a:r>
            <a:rPr lang="es-ES" dirty="0" smtClean="0"/>
            <a:t>Marketing y compras: Carmen Gallardo, Raquel González, Nerea Gómez, Virginia Fernández, Selene Álvarez</a:t>
          </a:r>
          <a:endParaRPr lang="es-ES" dirty="0"/>
        </a:p>
      </dgm:t>
    </dgm:pt>
    <dgm:pt modelId="{30FD3D81-251B-4079-8804-8893E792E3A0}" type="parTrans" cxnId="{A8B4218D-D244-4086-9688-2B5F67B3C0EF}">
      <dgm:prSet/>
      <dgm:spPr/>
      <dgm:t>
        <a:bodyPr/>
        <a:lstStyle/>
        <a:p>
          <a:endParaRPr lang="es-ES"/>
        </a:p>
      </dgm:t>
    </dgm:pt>
    <dgm:pt modelId="{55EA6BBB-3B26-427F-8033-483FA3BA75D2}" type="sibTrans" cxnId="{A8B4218D-D244-4086-9688-2B5F67B3C0EF}">
      <dgm:prSet/>
      <dgm:spPr/>
      <dgm:t>
        <a:bodyPr/>
        <a:lstStyle/>
        <a:p>
          <a:endParaRPr lang="es-ES"/>
        </a:p>
      </dgm:t>
    </dgm:pt>
    <dgm:pt modelId="{80EABF9C-027F-47A0-A0CC-36AD77FA69AB}">
      <dgm:prSet phldrT="[Texto]"/>
      <dgm:spPr>
        <a:solidFill>
          <a:srgbClr val="144B96"/>
        </a:solidFill>
      </dgm:spPr>
      <dgm:t>
        <a:bodyPr/>
        <a:lstStyle/>
        <a:p>
          <a:r>
            <a:rPr lang="es-ES" dirty="0" smtClean="0"/>
            <a:t>Comunicaciones: Paula </a:t>
          </a:r>
          <a:r>
            <a:rPr lang="es-ES" dirty="0" err="1" smtClean="0"/>
            <a:t>Balsalobre</a:t>
          </a:r>
          <a:r>
            <a:rPr lang="es-ES" dirty="0" smtClean="0"/>
            <a:t>, Teresa Morales, </a:t>
          </a:r>
          <a:r>
            <a:rPr lang="es-ES" dirty="0" err="1" smtClean="0"/>
            <a:t>Yaiza</a:t>
          </a:r>
          <a:r>
            <a:rPr lang="es-ES" dirty="0" smtClean="0"/>
            <a:t> Fernández, Jennifer García, Pelayo Sordo</a:t>
          </a:r>
          <a:endParaRPr lang="es-ES" dirty="0"/>
        </a:p>
      </dgm:t>
    </dgm:pt>
    <dgm:pt modelId="{4CAE8B63-63EC-450B-BE0A-017D8BBCD5B2}" type="parTrans" cxnId="{8AB4EDBB-D31B-4C47-B04F-F39ABB1DD79F}">
      <dgm:prSet/>
      <dgm:spPr/>
      <dgm:t>
        <a:bodyPr/>
        <a:lstStyle/>
        <a:p>
          <a:endParaRPr lang="es-ES"/>
        </a:p>
      </dgm:t>
    </dgm:pt>
    <dgm:pt modelId="{698CCB62-8BFA-4428-8BD7-436829AA3BC7}" type="sibTrans" cxnId="{8AB4EDBB-D31B-4C47-B04F-F39ABB1DD79F}">
      <dgm:prSet/>
      <dgm:spPr/>
      <dgm:t>
        <a:bodyPr/>
        <a:lstStyle/>
        <a:p>
          <a:endParaRPr lang="es-ES"/>
        </a:p>
      </dgm:t>
    </dgm:pt>
    <dgm:pt modelId="{FAF767ED-2159-4EC1-B13A-ED60E2E5FA22}" type="asst">
      <dgm:prSet phldrT="[Texto]"/>
      <dgm:spPr>
        <a:solidFill>
          <a:srgbClr val="1A4CC8"/>
        </a:solidFill>
      </dgm:spPr>
      <dgm:t>
        <a:bodyPr/>
        <a:lstStyle/>
        <a:p>
          <a:r>
            <a:rPr lang="es-ES" dirty="0" smtClean="0"/>
            <a:t>Secretario: Marcos Pérez</a:t>
          </a:r>
          <a:endParaRPr lang="es-ES" dirty="0"/>
        </a:p>
      </dgm:t>
    </dgm:pt>
    <dgm:pt modelId="{AA4D58B5-1807-40B7-8A64-70AFF5102311}" type="parTrans" cxnId="{057DAE0A-6FC6-4952-BE70-7A8E37172CED}">
      <dgm:prSet/>
      <dgm:spPr/>
      <dgm:t>
        <a:bodyPr/>
        <a:lstStyle/>
        <a:p>
          <a:endParaRPr lang="es-ES"/>
        </a:p>
      </dgm:t>
    </dgm:pt>
    <dgm:pt modelId="{566EFC64-92C1-4C5F-A7C2-D38A8EB68238}" type="sibTrans" cxnId="{057DAE0A-6FC6-4952-BE70-7A8E37172CED}">
      <dgm:prSet/>
      <dgm:spPr/>
      <dgm:t>
        <a:bodyPr/>
        <a:lstStyle/>
        <a:p>
          <a:endParaRPr lang="es-ES"/>
        </a:p>
      </dgm:t>
    </dgm:pt>
    <dgm:pt modelId="{9204D4F9-3A63-43C3-87F7-9049366CFC4B}" type="pres">
      <dgm:prSet presAssocID="{A0543330-166C-4AE9-A098-3DE1978F62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91BBEB1-95ED-469B-AEAC-C07CCC01E092}" type="pres">
      <dgm:prSet presAssocID="{992EE71E-EF40-4042-B78F-5BE4B4E3587B}" presName="hierRoot1" presStyleCnt="0">
        <dgm:presLayoutVars>
          <dgm:hierBranch val="init"/>
        </dgm:presLayoutVars>
      </dgm:prSet>
      <dgm:spPr/>
    </dgm:pt>
    <dgm:pt modelId="{5D10CD93-F905-47CF-A21A-3CA76450ABF5}" type="pres">
      <dgm:prSet presAssocID="{992EE71E-EF40-4042-B78F-5BE4B4E3587B}" presName="rootComposite1" presStyleCnt="0"/>
      <dgm:spPr/>
    </dgm:pt>
    <dgm:pt modelId="{51E04E80-0DDE-4342-A400-391B06C97A27}" type="pres">
      <dgm:prSet presAssocID="{992EE71E-EF40-4042-B78F-5BE4B4E3587B}" presName="rootText1" presStyleLbl="node0" presStyleIdx="0" presStyleCnt="1" custLinFactNeighborX="7244" custLinFactNeighborY="-324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24D178-789A-48D6-BDEE-095EC0DE97AA}" type="pres">
      <dgm:prSet presAssocID="{992EE71E-EF40-4042-B78F-5BE4B4E3587B}" presName="rootConnector1" presStyleLbl="node1" presStyleIdx="0" presStyleCnt="0"/>
      <dgm:spPr/>
      <dgm:t>
        <a:bodyPr/>
        <a:lstStyle/>
        <a:p>
          <a:endParaRPr lang="es-ES"/>
        </a:p>
      </dgm:t>
    </dgm:pt>
    <dgm:pt modelId="{15BBFE92-272E-486C-8B97-93D6D6EB4EF7}" type="pres">
      <dgm:prSet presAssocID="{992EE71E-EF40-4042-B78F-5BE4B4E3587B}" presName="hierChild2" presStyleCnt="0"/>
      <dgm:spPr/>
    </dgm:pt>
    <dgm:pt modelId="{5EB8A30F-2640-4032-9627-66BBD8CD13E5}" type="pres">
      <dgm:prSet presAssocID="{BF30D7E6-C037-442F-86BF-1167F4DB3EC2}" presName="Name37" presStyleLbl="parChTrans1D2" presStyleIdx="0" presStyleCnt="5"/>
      <dgm:spPr/>
      <dgm:t>
        <a:bodyPr/>
        <a:lstStyle/>
        <a:p>
          <a:endParaRPr lang="es-ES"/>
        </a:p>
      </dgm:t>
    </dgm:pt>
    <dgm:pt modelId="{FE08496A-CBC6-4F4B-84F9-6CE433864DF6}" type="pres">
      <dgm:prSet presAssocID="{036F74A8-76C7-4DDF-8E37-1A5E181B07A6}" presName="hierRoot2" presStyleCnt="0">
        <dgm:presLayoutVars>
          <dgm:hierBranch val="init"/>
        </dgm:presLayoutVars>
      </dgm:prSet>
      <dgm:spPr/>
    </dgm:pt>
    <dgm:pt modelId="{FD2E06FF-54C6-4424-B447-15DCC7507467}" type="pres">
      <dgm:prSet presAssocID="{036F74A8-76C7-4DDF-8E37-1A5E181B07A6}" presName="rootComposite" presStyleCnt="0"/>
      <dgm:spPr/>
    </dgm:pt>
    <dgm:pt modelId="{68040E80-2ABB-405D-91B3-15DE7926719D}" type="pres">
      <dgm:prSet presAssocID="{036F74A8-76C7-4DDF-8E37-1A5E181B07A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FA43B3-3E12-4A0E-BA74-D375B40B3B10}" type="pres">
      <dgm:prSet presAssocID="{036F74A8-76C7-4DDF-8E37-1A5E181B07A6}" presName="rootConnector" presStyleLbl="node2" presStyleIdx="0" presStyleCnt="3"/>
      <dgm:spPr/>
      <dgm:t>
        <a:bodyPr/>
        <a:lstStyle/>
        <a:p>
          <a:endParaRPr lang="es-ES"/>
        </a:p>
      </dgm:t>
    </dgm:pt>
    <dgm:pt modelId="{30B13D24-6D65-4849-8616-D6FC54610256}" type="pres">
      <dgm:prSet presAssocID="{036F74A8-76C7-4DDF-8E37-1A5E181B07A6}" presName="hierChild4" presStyleCnt="0"/>
      <dgm:spPr/>
    </dgm:pt>
    <dgm:pt modelId="{D6D6449B-33C4-46CA-86BC-8437928D626A}" type="pres">
      <dgm:prSet presAssocID="{036F74A8-76C7-4DDF-8E37-1A5E181B07A6}" presName="hierChild5" presStyleCnt="0"/>
      <dgm:spPr/>
    </dgm:pt>
    <dgm:pt modelId="{9A8FF76E-4883-4152-ADE5-CC72C9B5CE61}" type="pres">
      <dgm:prSet presAssocID="{30FD3D81-251B-4079-8804-8893E792E3A0}" presName="Name37" presStyleLbl="parChTrans1D2" presStyleIdx="1" presStyleCnt="5"/>
      <dgm:spPr/>
      <dgm:t>
        <a:bodyPr/>
        <a:lstStyle/>
        <a:p>
          <a:endParaRPr lang="es-ES"/>
        </a:p>
      </dgm:t>
    </dgm:pt>
    <dgm:pt modelId="{D7FA7AFC-B3BA-4A5E-B87B-BA00123837AC}" type="pres">
      <dgm:prSet presAssocID="{82324F1F-8CEA-4D04-A941-66D4CD7C1BC5}" presName="hierRoot2" presStyleCnt="0">
        <dgm:presLayoutVars>
          <dgm:hierBranch val="init"/>
        </dgm:presLayoutVars>
      </dgm:prSet>
      <dgm:spPr/>
    </dgm:pt>
    <dgm:pt modelId="{44B9CA8F-9AD3-4795-8E7C-351C2461DF9A}" type="pres">
      <dgm:prSet presAssocID="{82324F1F-8CEA-4D04-A941-66D4CD7C1BC5}" presName="rootComposite" presStyleCnt="0"/>
      <dgm:spPr/>
    </dgm:pt>
    <dgm:pt modelId="{805BDD66-68DF-4EBC-831C-81129535DADA}" type="pres">
      <dgm:prSet presAssocID="{82324F1F-8CEA-4D04-A941-66D4CD7C1BC5}" presName="rootText" presStyleLbl="node2" presStyleIdx="1" presStyleCnt="3" custLinFactNeighborX="7244" custLinFactNeighborY="-11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134DE5-799B-42AD-AF31-4EC64DE4224C}" type="pres">
      <dgm:prSet presAssocID="{82324F1F-8CEA-4D04-A941-66D4CD7C1BC5}" presName="rootConnector" presStyleLbl="node2" presStyleIdx="1" presStyleCnt="3"/>
      <dgm:spPr/>
      <dgm:t>
        <a:bodyPr/>
        <a:lstStyle/>
        <a:p>
          <a:endParaRPr lang="es-ES"/>
        </a:p>
      </dgm:t>
    </dgm:pt>
    <dgm:pt modelId="{59DECCE5-8320-4451-B313-FDA098259C7F}" type="pres">
      <dgm:prSet presAssocID="{82324F1F-8CEA-4D04-A941-66D4CD7C1BC5}" presName="hierChild4" presStyleCnt="0"/>
      <dgm:spPr/>
    </dgm:pt>
    <dgm:pt modelId="{9E804EB4-8EAC-4865-85FA-C04580B243FB}" type="pres">
      <dgm:prSet presAssocID="{82324F1F-8CEA-4D04-A941-66D4CD7C1BC5}" presName="hierChild5" presStyleCnt="0"/>
      <dgm:spPr/>
    </dgm:pt>
    <dgm:pt modelId="{14271CD3-FB16-4393-88F8-4E23608DA0A2}" type="pres">
      <dgm:prSet presAssocID="{4CAE8B63-63EC-450B-BE0A-017D8BBCD5B2}" presName="Name37" presStyleLbl="parChTrans1D2" presStyleIdx="2" presStyleCnt="5"/>
      <dgm:spPr/>
      <dgm:t>
        <a:bodyPr/>
        <a:lstStyle/>
        <a:p>
          <a:endParaRPr lang="es-ES"/>
        </a:p>
      </dgm:t>
    </dgm:pt>
    <dgm:pt modelId="{ECD59AB4-B5EB-4BD1-92F4-B5F9677A6B01}" type="pres">
      <dgm:prSet presAssocID="{80EABF9C-027F-47A0-A0CC-36AD77FA69AB}" presName="hierRoot2" presStyleCnt="0">
        <dgm:presLayoutVars>
          <dgm:hierBranch val="init"/>
        </dgm:presLayoutVars>
      </dgm:prSet>
      <dgm:spPr/>
    </dgm:pt>
    <dgm:pt modelId="{867FE057-A651-4570-A004-922C2A3F236F}" type="pres">
      <dgm:prSet presAssocID="{80EABF9C-027F-47A0-A0CC-36AD77FA69AB}" presName="rootComposite" presStyleCnt="0"/>
      <dgm:spPr/>
    </dgm:pt>
    <dgm:pt modelId="{0F1F9627-D6D1-4222-979A-A842228FD765}" type="pres">
      <dgm:prSet presAssocID="{80EABF9C-027F-47A0-A0CC-36AD77FA69A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943B2B8-90EF-47B0-A88B-C540645A5A93}" type="pres">
      <dgm:prSet presAssocID="{80EABF9C-027F-47A0-A0CC-36AD77FA69AB}" presName="rootConnector" presStyleLbl="node2" presStyleIdx="2" presStyleCnt="3"/>
      <dgm:spPr/>
      <dgm:t>
        <a:bodyPr/>
        <a:lstStyle/>
        <a:p>
          <a:endParaRPr lang="es-ES"/>
        </a:p>
      </dgm:t>
    </dgm:pt>
    <dgm:pt modelId="{FA7F7F60-EB84-4C11-9717-C4D2BEBEB130}" type="pres">
      <dgm:prSet presAssocID="{80EABF9C-027F-47A0-A0CC-36AD77FA69AB}" presName="hierChild4" presStyleCnt="0"/>
      <dgm:spPr/>
    </dgm:pt>
    <dgm:pt modelId="{D0322D5F-C6B8-4DD1-BF31-643D5F61D8E7}" type="pres">
      <dgm:prSet presAssocID="{80EABF9C-027F-47A0-A0CC-36AD77FA69AB}" presName="hierChild5" presStyleCnt="0"/>
      <dgm:spPr/>
    </dgm:pt>
    <dgm:pt modelId="{AB8CA69C-6C0F-4447-96C7-A995B9D24C06}" type="pres">
      <dgm:prSet presAssocID="{992EE71E-EF40-4042-B78F-5BE4B4E3587B}" presName="hierChild3" presStyleCnt="0"/>
      <dgm:spPr/>
    </dgm:pt>
    <dgm:pt modelId="{9AC42851-F554-4D77-898A-AB50AA6EA093}" type="pres">
      <dgm:prSet presAssocID="{0775EEEA-DABA-4679-BA87-E328C31D05B9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F919AF43-3823-4CF1-BAE7-F2AE72B55A86}" type="pres">
      <dgm:prSet presAssocID="{AD30179E-8C4B-401E-9556-343E2B70533C}" presName="hierRoot3" presStyleCnt="0">
        <dgm:presLayoutVars>
          <dgm:hierBranch val="init"/>
        </dgm:presLayoutVars>
      </dgm:prSet>
      <dgm:spPr/>
    </dgm:pt>
    <dgm:pt modelId="{EB094D43-51D8-45C1-B1C0-56AC5136258D}" type="pres">
      <dgm:prSet presAssocID="{AD30179E-8C4B-401E-9556-343E2B70533C}" presName="rootComposite3" presStyleCnt="0"/>
      <dgm:spPr/>
    </dgm:pt>
    <dgm:pt modelId="{EB9D15F1-23B6-4ED6-A8AA-DF59D2436958}" type="pres">
      <dgm:prSet presAssocID="{AD30179E-8C4B-401E-9556-343E2B70533C}" presName="rootText3" presStyleLbl="asst1" presStyleIdx="0" presStyleCnt="2" custLinFactNeighborX="-9751" custLinFactNeighborY="-462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0239D5-FE5E-45BB-9BD5-AD60E84D52E6}" type="pres">
      <dgm:prSet presAssocID="{AD30179E-8C4B-401E-9556-343E2B70533C}" presName="rootConnector3" presStyleLbl="asst1" presStyleIdx="0" presStyleCnt="2"/>
      <dgm:spPr/>
      <dgm:t>
        <a:bodyPr/>
        <a:lstStyle/>
        <a:p>
          <a:endParaRPr lang="es-ES"/>
        </a:p>
      </dgm:t>
    </dgm:pt>
    <dgm:pt modelId="{799F687E-26F7-4C72-9779-053486E4667E}" type="pres">
      <dgm:prSet presAssocID="{AD30179E-8C4B-401E-9556-343E2B70533C}" presName="hierChild6" presStyleCnt="0"/>
      <dgm:spPr/>
    </dgm:pt>
    <dgm:pt modelId="{08B08582-A0CE-48A7-B46B-CA52BAEB743D}" type="pres">
      <dgm:prSet presAssocID="{AD30179E-8C4B-401E-9556-343E2B70533C}" presName="hierChild7" presStyleCnt="0"/>
      <dgm:spPr/>
    </dgm:pt>
    <dgm:pt modelId="{B786A985-AD92-41BD-ADDD-318AF23C2A02}" type="pres">
      <dgm:prSet presAssocID="{AA4D58B5-1807-40B7-8A64-70AFF5102311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2542EC97-6A00-438B-996C-83258006A923}" type="pres">
      <dgm:prSet presAssocID="{FAF767ED-2159-4EC1-B13A-ED60E2E5FA22}" presName="hierRoot3" presStyleCnt="0">
        <dgm:presLayoutVars>
          <dgm:hierBranch val="init"/>
        </dgm:presLayoutVars>
      </dgm:prSet>
      <dgm:spPr/>
    </dgm:pt>
    <dgm:pt modelId="{D3806C3C-F55B-411C-BB37-05F8CB803DB7}" type="pres">
      <dgm:prSet presAssocID="{FAF767ED-2159-4EC1-B13A-ED60E2E5FA22}" presName="rootComposite3" presStyleCnt="0"/>
      <dgm:spPr/>
    </dgm:pt>
    <dgm:pt modelId="{5F4A105B-081C-49DA-9191-F5939FA891CF}" type="pres">
      <dgm:prSet presAssocID="{FAF767ED-2159-4EC1-B13A-ED60E2E5FA22}" presName="rootText3" presStyleLbl="asst1" presStyleIdx="1" presStyleCnt="2" custLinFactNeighborX="45617" custLinFactNeighborY="-3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AB5A1E-DF40-4234-A735-D556FBC2181C}" type="pres">
      <dgm:prSet presAssocID="{FAF767ED-2159-4EC1-B13A-ED60E2E5FA22}" presName="rootConnector3" presStyleLbl="asst1" presStyleIdx="1" presStyleCnt="2"/>
      <dgm:spPr/>
      <dgm:t>
        <a:bodyPr/>
        <a:lstStyle/>
        <a:p>
          <a:endParaRPr lang="es-ES"/>
        </a:p>
      </dgm:t>
    </dgm:pt>
    <dgm:pt modelId="{54939062-412A-4525-A000-DC39BC0F7008}" type="pres">
      <dgm:prSet presAssocID="{FAF767ED-2159-4EC1-B13A-ED60E2E5FA22}" presName="hierChild6" presStyleCnt="0"/>
      <dgm:spPr/>
    </dgm:pt>
    <dgm:pt modelId="{70B25215-5F69-4923-9E5B-19EFCB723939}" type="pres">
      <dgm:prSet presAssocID="{FAF767ED-2159-4EC1-B13A-ED60E2E5FA22}" presName="hierChild7" presStyleCnt="0"/>
      <dgm:spPr/>
    </dgm:pt>
  </dgm:ptLst>
  <dgm:cxnLst>
    <dgm:cxn modelId="{E0814D38-E037-4B59-BCD5-36A88779244E}" type="presOf" srcId="{80EABF9C-027F-47A0-A0CC-36AD77FA69AB}" destId="{F943B2B8-90EF-47B0-A88B-C540645A5A93}" srcOrd="1" destOrd="0" presId="urn:microsoft.com/office/officeart/2005/8/layout/orgChart1"/>
    <dgm:cxn modelId="{595ABA90-A553-46FB-B867-B39741F0F70A}" srcId="{992EE71E-EF40-4042-B78F-5BE4B4E3587B}" destId="{AD30179E-8C4B-401E-9556-343E2B70533C}" srcOrd="0" destOrd="0" parTransId="{0775EEEA-DABA-4679-BA87-E328C31D05B9}" sibTransId="{2320753D-D439-42CF-AEC0-77FEBC86D90F}"/>
    <dgm:cxn modelId="{5A1F0914-5197-4C02-96E1-1FF810EE3D69}" type="presOf" srcId="{BF30D7E6-C037-442F-86BF-1167F4DB3EC2}" destId="{5EB8A30F-2640-4032-9627-66BBD8CD13E5}" srcOrd="0" destOrd="0" presId="urn:microsoft.com/office/officeart/2005/8/layout/orgChart1"/>
    <dgm:cxn modelId="{A5027F88-94C1-4351-85B2-8EFF230EC8D0}" srcId="{992EE71E-EF40-4042-B78F-5BE4B4E3587B}" destId="{036F74A8-76C7-4DDF-8E37-1A5E181B07A6}" srcOrd="2" destOrd="0" parTransId="{BF30D7E6-C037-442F-86BF-1167F4DB3EC2}" sibTransId="{4028B7DE-46B6-41FB-9696-174CBE66921A}"/>
    <dgm:cxn modelId="{133BD53D-79E3-411F-ABEA-FA26AE6891D5}" type="presOf" srcId="{036F74A8-76C7-4DDF-8E37-1A5E181B07A6}" destId="{E8FA43B3-3E12-4A0E-BA74-D375B40B3B10}" srcOrd="1" destOrd="0" presId="urn:microsoft.com/office/officeart/2005/8/layout/orgChart1"/>
    <dgm:cxn modelId="{25A6FB94-8CD2-4849-93CD-4E7614E8D714}" type="presOf" srcId="{036F74A8-76C7-4DDF-8E37-1A5E181B07A6}" destId="{68040E80-2ABB-405D-91B3-15DE7926719D}" srcOrd="0" destOrd="0" presId="urn:microsoft.com/office/officeart/2005/8/layout/orgChart1"/>
    <dgm:cxn modelId="{0CEF5051-E2A2-4E56-94B3-7BBD03F4D5A9}" type="presOf" srcId="{0775EEEA-DABA-4679-BA87-E328C31D05B9}" destId="{9AC42851-F554-4D77-898A-AB50AA6EA093}" srcOrd="0" destOrd="0" presId="urn:microsoft.com/office/officeart/2005/8/layout/orgChart1"/>
    <dgm:cxn modelId="{057DAE0A-6FC6-4952-BE70-7A8E37172CED}" srcId="{992EE71E-EF40-4042-B78F-5BE4B4E3587B}" destId="{FAF767ED-2159-4EC1-B13A-ED60E2E5FA22}" srcOrd="1" destOrd="0" parTransId="{AA4D58B5-1807-40B7-8A64-70AFF5102311}" sibTransId="{566EFC64-92C1-4C5F-A7C2-D38A8EB68238}"/>
    <dgm:cxn modelId="{7026440D-92AF-42FE-9073-60274D3E3E45}" type="presOf" srcId="{80EABF9C-027F-47A0-A0CC-36AD77FA69AB}" destId="{0F1F9627-D6D1-4222-979A-A842228FD765}" srcOrd="0" destOrd="0" presId="urn:microsoft.com/office/officeart/2005/8/layout/orgChart1"/>
    <dgm:cxn modelId="{432AF254-3CDF-4D22-9596-5AB486E6B162}" type="presOf" srcId="{4CAE8B63-63EC-450B-BE0A-017D8BBCD5B2}" destId="{14271CD3-FB16-4393-88F8-4E23608DA0A2}" srcOrd="0" destOrd="0" presId="urn:microsoft.com/office/officeart/2005/8/layout/orgChart1"/>
    <dgm:cxn modelId="{62058190-6712-469B-AA1D-C186CAD4D199}" type="presOf" srcId="{82324F1F-8CEA-4D04-A941-66D4CD7C1BC5}" destId="{805BDD66-68DF-4EBC-831C-81129535DADA}" srcOrd="0" destOrd="0" presId="urn:microsoft.com/office/officeart/2005/8/layout/orgChart1"/>
    <dgm:cxn modelId="{A4129A5F-F87F-49F8-A319-7CDBC2D5BABE}" type="presOf" srcId="{FAF767ED-2159-4EC1-B13A-ED60E2E5FA22}" destId="{13AB5A1E-DF40-4234-A735-D556FBC2181C}" srcOrd="1" destOrd="0" presId="urn:microsoft.com/office/officeart/2005/8/layout/orgChart1"/>
    <dgm:cxn modelId="{3C4D5276-19E4-4A45-BA7C-DC9A93F09CC7}" type="presOf" srcId="{FAF767ED-2159-4EC1-B13A-ED60E2E5FA22}" destId="{5F4A105B-081C-49DA-9191-F5939FA891CF}" srcOrd="0" destOrd="0" presId="urn:microsoft.com/office/officeart/2005/8/layout/orgChart1"/>
    <dgm:cxn modelId="{8AB4EDBB-D31B-4C47-B04F-F39ABB1DD79F}" srcId="{992EE71E-EF40-4042-B78F-5BE4B4E3587B}" destId="{80EABF9C-027F-47A0-A0CC-36AD77FA69AB}" srcOrd="4" destOrd="0" parTransId="{4CAE8B63-63EC-450B-BE0A-017D8BBCD5B2}" sibTransId="{698CCB62-8BFA-4428-8BD7-436829AA3BC7}"/>
    <dgm:cxn modelId="{4D5C37C4-0B90-4692-ADB9-01DAB2B57F18}" type="presOf" srcId="{AD30179E-8C4B-401E-9556-343E2B70533C}" destId="{700239D5-FE5E-45BB-9BD5-AD60E84D52E6}" srcOrd="1" destOrd="0" presId="urn:microsoft.com/office/officeart/2005/8/layout/orgChart1"/>
    <dgm:cxn modelId="{922798CC-6CB5-40F3-9796-F6A159C76818}" type="presOf" srcId="{992EE71E-EF40-4042-B78F-5BE4B4E3587B}" destId="{51E04E80-0DDE-4342-A400-391B06C97A27}" srcOrd="0" destOrd="0" presId="urn:microsoft.com/office/officeart/2005/8/layout/orgChart1"/>
    <dgm:cxn modelId="{A8B4218D-D244-4086-9688-2B5F67B3C0EF}" srcId="{992EE71E-EF40-4042-B78F-5BE4B4E3587B}" destId="{82324F1F-8CEA-4D04-A941-66D4CD7C1BC5}" srcOrd="3" destOrd="0" parTransId="{30FD3D81-251B-4079-8804-8893E792E3A0}" sibTransId="{55EA6BBB-3B26-427F-8033-483FA3BA75D2}"/>
    <dgm:cxn modelId="{9648C8EA-971E-45D7-A874-20B393A4DD39}" type="presOf" srcId="{82324F1F-8CEA-4D04-A941-66D4CD7C1BC5}" destId="{EC134DE5-799B-42AD-AF31-4EC64DE4224C}" srcOrd="1" destOrd="0" presId="urn:microsoft.com/office/officeart/2005/8/layout/orgChart1"/>
    <dgm:cxn modelId="{11A80FB0-1579-4FCC-9CED-7C8DA6D88613}" type="presOf" srcId="{30FD3D81-251B-4079-8804-8893E792E3A0}" destId="{9A8FF76E-4883-4152-ADE5-CC72C9B5CE61}" srcOrd="0" destOrd="0" presId="urn:microsoft.com/office/officeart/2005/8/layout/orgChart1"/>
    <dgm:cxn modelId="{18EDC4D8-639B-4E9C-8FBE-273F2BCCB804}" type="presOf" srcId="{AD30179E-8C4B-401E-9556-343E2B70533C}" destId="{EB9D15F1-23B6-4ED6-A8AA-DF59D2436958}" srcOrd="0" destOrd="0" presId="urn:microsoft.com/office/officeart/2005/8/layout/orgChart1"/>
    <dgm:cxn modelId="{9AA96434-E3D8-475B-9924-CD7E824DEE9C}" srcId="{A0543330-166C-4AE9-A098-3DE1978F6292}" destId="{992EE71E-EF40-4042-B78F-5BE4B4E3587B}" srcOrd="0" destOrd="0" parTransId="{2ADDFC40-1725-45EC-8291-73102C23E331}" sibTransId="{46F7C7DF-4A37-4205-9691-EFB76070CF84}"/>
    <dgm:cxn modelId="{F676F735-935F-410A-9458-7E4152ECFC7A}" type="presOf" srcId="{A0543330-166C-4AE9-A098-3DE1978F6292}" destId="{9204D4F9-3A63-43C3-87F7-9049366CFC4B}" srcOrd="0" destOrd="0" presId="urn:microsoft.com/office/officeart/2005/8/layout/orgChart1"/>
    <dgm:cxn modelId="{0A5CA128-E24C-46AC-B2BB-ACAA852C66B7}" type="presOf" srcId="{992EE71E-EF40-4042-B78F-5BE4B4E3587B}" destId="{7824D178-789A-48D6-BDEE-095EC0DE97AA}" srcOrd="1" destOrd="0" presId="urn:microsoft.com/office/officeart/2005/8/layout/orgChart1"/>
    <dgm:cxn modelId="{68762511-BEA3-4215-8D51-749A49BCA937}" type="presOf" srcId="{AA4D58B5-1807-40B7-8A64-70AFF5102311}" destId="{B786A985-AD92-41BD-ADDD-318AF23C2A02}" srcOrd="0" destOrd="0" presId="urn:microsoft.com/office/officeart/2005/8/layout/orgChart1"/>
    <dgm:cxn modelId="{77AD43CD-E913-4185-9D2F-85CE10A47365}" type="presParOf" srcId="{9204D4F9-3A63-43C3-87F7-9049366CFC4B}" destId="{D91BBEB1-95ED-469B-AEAC-C07CCC01E092}" srcOrd="0" destOrd="0" presId="urn:microsoft.com/office/officeart/2005/8/layout/orgChart1"/>
    <dgm:cxn modelId="{9CF42BBC-5706-48E8-ABCB-A873A7E03636}" type="presParOf" srcId="{D91BBEB1-95ED-469B-AEAC-C07CCC01E092}" destId="{5D10CD93-F905-47CF-A21A-3CA76450ABF5}" srcOrd="0" destOrd="0" presId="urn:microsoft.com/office/officeart/2005/8/layout/orgChart1"/>
    <dgm:cxn modelId="{7C1B5BED-7EBB-447F-B627-9C83924E7BD8}" type="presParOf" srcId="{5D10CD93-F905-47CF-A21A-3CA76450ABF5}" destId="{51E04E80-0DDE-4342-A400-391B06C97A27}" srcOrd="0" destOrd="0" presId="urn:microsoft.com/office/officeart/2005/8/layout/orgChart1"/>
    <dgm:cxn modelId="{B0E35464-EC4E-49D9-9E73-AF78E4516F47}" type="presParOf" srcId="{5D10CD93-F905-47CF-A21A-3CA76450ABF5}" destId="{7824D178-789A-48D6-BDEE-095EC0DE97AA}" srcOrd="1" destOrd="0" presId="urn:microsoft.com/office/officeart/2005/8/layout/orgChart1"/>
    <dgm:cxn modelId="{BDFEE32C-DA84-428A-A099-3A39F7108AE4}" type="presParOf" srcId="{D91BBEB1-95ED-469B-AEAC-C07CCC01E092}" destId="{15BBFE92-272E-486C-8B97-93D6D6EB4EF7}" srcOrd="1" destOrd="0" presId="urn:microsoft.com/office/officeart/2005/8/layout/orgChart1"/>
    <dgm:cxn modelId="{219FB753-4EF5-46B4-A961-3178E4A4E701}" type="presParOf" srcId="{15BBFE92-272E-486C-8B97-93D6D6EB4EF7}" destId="{5EB8A30F-2640-4032-9627-66BBD8CD13E5}" srcOrd="0" destOrd="0" presId="urn:microsoft.com/office/officeart/2005/8/layout/orgChart1"/>
    <dgm:cxn modelId="{11B51239-7C60-4D02-ABA2-E2372F57617E}" type="presParOf" srcId="{15BBFE92-272E-486C-8B97-93D6D6EB4EF7}" destId="{FE08496A-CBC6-4F4B-84F9-6CE433864DF6}" srcOrd="1" destOrd="0" presId="urn:microsoft.com/office/officeart/2005/8/layout/orgChart1"/>
    <dgm:cxn modelId="{B54D8AE2-2C1C-4DCB-AFC9-99526974A389}" type="presParOf" srcId="{FE08496A-CBC6-4F4B-84F9-6CE433864DF6}" destId="{FD2E06FF-54C6-4424-B447-15DCC7507467}" srcOrd="0" destOrd="0" presId="urn:microsoft.com/office/officeart/2005/8/layout/orgChart1"/>
    <dgm:cxn modelId="{33A5A5B8-3687-4087-8285-53B714A01758}" type="presParOf" srcId="{FD2E06FF-54C6-4424-B447-15DCC7507467}" destId="{68040E80-2ABB-405D-91B3-15DE7926719D}" srcOrd="0" destOrd="0" presId="urn:microsoft.com/office/officeart/2005/8/layout/orgChart1"/>
    <dgm:cxn modelId="{60CEBF67-5949-4FA7-8DEB-B2507766A970}" type="presParOf" srcId="{FD2E06FF-54C6-4424-B447-15DCC7507467}" destId="{E8FA43B3-3E12-4A0E-BA74-D375B40B3B10}" srcOrd="1" destOrd="0" presId="urn:microsoft.com/office/officeart/2005/8/layout/orgChart1"/>
    <dgm:cxn modelId="{C40278F0-9079-4FA6-8BDD-6296FC0B6E94}" type="presParOf" srcId="{FE08496A-CBC6-4F4B-84F9-6CE433864DF6}" destId="{30B13D24-6D65-4849-8616-D6FC54610256}" srcOrd="1" destOrd="0" presId="urn:microsoft.com/office/officeart/2005/8/layout/orgChart1"/>
    <dgm:cxn modelId="{E72A1736-D318-41F4-9EDA-827DA1FF5571}" type="presParOf" srcId="{FE08496A-CBC6-4F4B-84F9-6CE433864DF6}" destId="{D6D6449B-33C4-46CA-86BC-8437928D626A}" srcOrd="2" destOrd="0" presId="urn:microsoft.com/office/officeart/2005/8/layout/orgChart1"/>
    <dgm:cxn modelId="{AD3EC7FA-003A-4063-9FF6-99DED421E38E}" type="presParOf" srcId="{15BBFE92-272E-486C-8B97-93D6D6EB4EF7}" destId="{9A8FF76E-4883-4152-ADE5-CC72C9B5CE61}" srcOrd="2" destOrd="0" presId="urn:microsoft.com/office/officeart/2005/8/layout/orgChart1"/>
    <dgm:cxn modelId="{B77C45EF-F7C7-4D1F-BB99-C8F739C31904}" type="presParOf" srcId="{15BBFE92-272E-486C-8B97-93D6D6EB4EF7}" destId="{D7FA7AFC-B3BA-4A5E-B87B-BA00123837AC}" srcOrd="3" destOrd="0" presId="urn:microsoft.com/office/officeart/2005/8/layout/orgChart1"/>
    <dgm:cxn modelId="{83BA53A0-DB7C-4413-A914-74B0865AFFF2}" type="presParOf" srcId="{D7FA7AFC-B3BA-4A5E-B87B-BA00123837AC}" destId="{44B9CA8F-9AD3-4795-8E7C-351C2461DF9A}" srcOrd="0" destOrd="0" presId="urn:microsoft.com/office/officeart/2005/8/layout/orgChart1"/>
    <dgm:cxn modelId="{CACC6EEA-D026-4E00-8A7B-5E410C390AEE}" type="presParOf" srcId="{44B9CA8F-9AD3-4795-8E7C-351C2461DF9A}" destId="{805BDD66-68DF-4EBC-831C-81129535DADA}" srcOrd="0" destOrd="0" presId="urn:microsoft.com/office/officeart/2005/8/layout/orgChart1"/>
    <dgm:cxn modelId="{06E3F356-13B4-4A9B-879B-C4DFDCC82EC7}" type="presParOf" srcId="{44B9CA8F-9AD3-4795-8E7C-351C2461DF9A}" destId="{EC134DE5-799B-42AD-AF31-4EC64DE4224C}" srcOrd="1" destOrd="0" presId="urn:microsoft.com/office/officeart/2005/8/layout/orgChart1"/>
    <dgm:cxn modelId="{AAD8F660-B9CF-4A63-BB7E-DAE794E93AEE}" type="presParOf" srcId="{D7FA7AFC-B3BA-4A5E-B87B-BA00123837AC}" destId="{59DECCE5-8320-4451-B313-FDA098259C7F}" srcOrd="1" destOrd="0" presId="urn:microsoft.com/office/officeart/2005/8/layout/orgChart1"/>
    <dgm:cxn modelId="{46AFC687-3307-4516-B566-212437031A70}" type="presParOf" srcId="{D7FA7AFC-B3BA-4A5E-B87B-BA00123837AC}" destId="{9E804EB4-8EAC-4865-85FA-C04580B243FB}" srcOrd="2" destOrd="0" presId="urn:microsoft.com/office/officeart/2005/8/layout/orgChart1"/>
    <dgm:cxn modelId="{86677EB8-10A0-48FB-9057-022C1F0756D6}" type="presParOf" srcId="{15BBFE92-272E-486C-8B97-93D6D6EB4EF7}" destId="{14271CD3-FB16-4393-88F8-4E23608DA0A2}" srcOrd="4" destOrd="0" presId="urn:microsoft.com/office/officeart/2005/8/layout/orgChart1"/>
    <dgm:cxn modelId="{F0A28EE5-C400-4630-8E31-D20EC03CBA54}" type="presParOf" srcId="{15BBFE92-272E-486C-8B97-93D6D6EB4EF7}" destId="{ECD59AB4-B5EB-4BD1-92F4-B5F9677A6B01}" srcOrd="5" destOrd="0" presId="urn:microsoft.com/office/officeart/2005/8/layout/orgChart1"/>
    <dgm:cxn modelId="{36C99981-1DEF-4D92-A27F-B99AE7A3D13C}" type="presParOf" srcId="{ECD59AB4-B5EB-4BD1-92F4-B5F9677A6B01}" destId="{867FE057-A651-4570-A004-922C2A3F236F}" srcOrd="0" destOrd="0" presId="urn:microsoft.com/office/officeart/2005/8/layout/orgChart1"/>
    <dgm:cxn modelId="{DAEB1CAF-4B10-48D0-B33B-BBCE1A566611}" type="presParOf" srcId="{867FE057-A651-4570-A004-922C2A3F236F}" destId="{0F1F9627-D6D1-4222-979A-A842228FD765}" srcOrd="0" destOrd="0" presId="urn:microsoft.com/office/officeart/2005/8/layout/orgChart1"/>
    <dgm:cxn modelId="{125AC97F-E8FB-467B-AF46-18AF8861D3C0}" type="presParOf" srcId="{867FE057-A651-4570-A004-922C2A3F236F}" destId="{F943B2B8-90EF-47B0-A88B-C540645A5A93}" srcOrd="1" destOrd="0" presId="urn:microsoft.com/office/officeart/2005/8/layout/orgChart1"/>
    <dgm:cxn modelId="{0A17F701-0B67-4806-8BD7-CF6AB8B7A9C4}" type="presParOf" srcId="{ECD59AB4-B5EB-4BD1-92F4-B5F9677A6B01}" destId="{FA7F7F60-EB84-4C11-9717-C4D2BEBEB130}" srcOrd="1" destOrd="0" presId="urn:microsoft.com/office/officeart/2005/8/layout/orgChart1"/>
    <dgm:cxn modelId="{76B94E6A-9081-4BA9-AFC5-87A7AE61C67D}" type="presParOf" srcId="{ECD59AB4-B5EB-4BD1-92F4-B5F9677A6B01}" destId="{D0322D5F-C6B8-4DD1-BF31-643D5F61D8E7}" srcOrd="2" destOrd="0" presId="urn:microsoft.com/office/officeart/2005/8/layout/orgChart1"/>
    <dgm:cxn modelId="{5C89728A-C844-47DF-A544-EBA77D3D9597}" type="presParOf" srcId="{D91BBEB1-95ED-469B-AEAC-C07CCC01E092}" destId="{AB8CA69C-6C0F-4447-96C7-A995B9D24C06}" srcOrd="2" destOrd="0" presId="urn:microsoft.com/office/officeart/2005/8/layout/orgChart1"/>
    <dgm:cxn modelId="{7697C146-D0FB-4918-860B-E6D7527B03C1}" type="presParOf" srcId="{AB8CA69C-6C0F-4447-96C7-A995B9D24C06}" destId="{9AC42851-F554-4D77-898A-AB50AA6EA093}" srcOrd="0" destOrd="0" presId="urn:microsoft.com/office/officeart/2005/8/layout/orgChart1"/>
    <dgm:cxn modelId="{A4F18C63-B088-4674-B6FE-3815B3F704FB}" type="presParOf" srcId="{AB8CA69C-6C0F-4447-96C7-A995B9D24C06}" destId="{F919AF43-3823-4CF1-BAE7-F2AE72B55A86}" srcOrd="1" destOrd="0" presId="urn:microsoft.com/office/officeart/2005/8/layout/orgChart1"/>
    <dgm:cxn modelId="{776D5957-8D64-4A1D-95D1-710C1F2DAAEC}" type="presParOf" srcId="{F919AF43-3823-4CF1-BAE7-F2AE72B55A86}" destId="{EB094D43-51D8-45C1-B1C0-56AC5136258D}" srcOrd="0" destOrd="0" presId="urn:microsoft.com/office/officeart/2005/8/layout/orgChart1"/>
    <dgm:cxn modelId="{AD335A72-BDBD-4319-85E4-BB60AF321CB5}" type="presParOf" srcId="{EB094D43-51D8-45C1-B1C0-56AC5136258D}" destId="{EB9D15F1-23B6-4ED6-A8AA-DF59D2436958}" srcOrd="0" destOrd="0" presId="urn:microsoft.com/office/officeart/2005/8/layout/orgChart1"/>
    <dgm:cxn modelId="{7905DEEF-7A3E-4AF8-83D0-BCBE8F38ECDB}" type="presParOf" srcId="{EB094D43-51D8-45C1-B1C0-56AC5136258D}" destId="{700239D5-FE5E-45BB-9BD5-AD60E84D52E6}" srcOrd="1" destOrd="0" presId="urn:microsoft.com/office/officeart/2005/8/layout/orgChart1"/>
    <dgm:cxn modelId="{5A37D666-B067-4CA0-88D5-0B83B2428E1F}" type="presParOf" srcId="{F919AF43-3823-4CF1-BAE7-F2AE72B55A86}" destId="{799F687E-26F7-4C72-9779-053486E4667E}" srcOrd="1" destOrd="0" presId="urn:microsoft.com/office/officeart/2005/8/layout/orgChart1"/>
    <dgm:cxn modelId="{055A6BFF-E272-4907-AE0A-4051AFDCBD7B}" type="presParOf" srcId="{F919AF43-3823-4CF1-BAE7-F2AE72B55A86}" destId="{08B08582-A0CE-48A7-B46B-CA52BAEB743D}" srcOrd="2" destOrd="0" presId="urn:microsoft.com/office/officeart/2005/8/layout/orgChart1"/>
    <dgm:cxn modelId="{5F3FD71D-69CC-43DA-8233-F6D44CBB5CC2}" type="presParOf" srcId="{AB8CA69C-6C0F-4447-96C7-A995B9D24C06}" destId="{B786A985-AD92-41BD-ADDD-318AF23C2A02}" srcOrd="2" destOrd="0" presId="urn:microsoft.com/office/officeart/2005/8/layout/orgChart1"/>
    <dgm:cxn modelId="{77CDC088-04A3-4ACA-9C3D-50807C7F6F74}" type="presParOf" srcId="{AB8CA69C-6C0F-4447-96C7-A995B9D24C06}" destId="{2542EC97-6A00-438B-996C-83258006A923}" srcOrd="3" destOrd="0" presId="urn:microsoft.com/office/officeart/2005/8/layout/orgChart1"/>
    <dgm:cxn modelId="{2A66ABB6-65D1-4DFD-908E-614D379FAEEF}" type="presParOf" srcId="{2542EC97-6A00-438B-996C-83258006A923}" destId="{D3806C3C-F55B-411C-BB37-05F8CB803DB7}" srcOrd="0" destOrd="0" presId="urn:microsoft.com/office/officeart/2005/8/layout/orgChart1"/>
    <dgm:cxn modelId="{5BBB643C-1475-41B4-9389-332A748F601B}" type="presParOf" srcId="{D3806C3C-F55B-411C-BB37-05F8CB803DB7}" destId="{5F4A105B-081C-49DA-9191-F5939FA891CF}" srcOrd="0" destOrd="0" presId="urn:microsoft.com/office/officeart/2005/8/layout/orgChart1"/>
    <dgm:cxn modelId="{5F9375F2-77BB-4E5C-85E7-BD6C4E810F02}" type="presParOf" srcId="{D3806C3C-F55B-411C-BB37-05F8CB803DB7}" destId="{13AB5A1E-DF40-4234-A735-D556FBC2181C}" srcOrd="1" destOrd="0" presId="urn:microsoft.com/office/officeart/2005/8/layout/orgChart1"/>
    <dgm:cxn modelId="{BD34955E-509B-4D4A-B8EC-EE236695ECD6}" type="presParOf" srcId="{2542EC97-6A00-438B-996C-83258006A923}" destId="{54939062-412A-4525-A000-DC39BC0F7008}" srcOrd="1" destOrd="0" presId="urn:microsoft.com/office/officeart/2005/8/layout/orgChart1"/>
    <dgm:cxn modelId="{56CDBD17-0CD6-4400-9602-EF3B629F075B}" type="presParOf" srcId="{2542EC97-6A00-438B-996C-83258006A923}" destId="{70B25215-5F69-4923-9E5B-19EFCB723939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36C51-A765-47D4-B74D-0D5E6EB59B8E}" type="datetimeFigureOut">
              <a:rPr lang="es-ES" smtClean="0"/>
              <a:pPr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7203-2C72-4385-AE17-3E3C8377D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alumno\Escritorio\_creativity-naranc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214290"/>
            <a:ext cx="1357322" cy="1785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inform</dc:creator>
  <cp:lastModifiedBy>alumno</cp:lastModifiedBy>
  <cp:revision>5</cp:revision>
  <dcterms:created xsi:type="dcterms:W3CDTF">2015-11-03T09:18:50Z</dcterms:created>
  <dcterms:modified xsi:type="dcterms:W3CDTF">2015-11-09T09:20:58Z</dcterms:modified>
</cp:coreProperties>
</file>