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7F652-E9FF-493E-9184-1BC1987C3CBB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4A61D-87D0-4C9F-A126-B107C0DBBE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2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41B56C-8BD6-4D3B-8EE2-E5DA06CD4669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576B68-2C9F-4755-A6CC-DF7BE656D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roductosdeasturias.com/quesos-asturianos/quesos-derivados/crema-de-cabrales-suave-taraga-u-180-gr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es/url?sa=i&amp;rct=j&amp;q=&amp;esrc=s&amp;source=images&amp;cd=&amp;cad=rja&amp;uact=8&amp;ved=0ahUKEwiV0eSN0MLLAhXHXhoKHWZLCp8QjRwIBw&amp;url=http://unmomentoparami.es/destacado/la-gijonesa/&amp;psig=AFQjCNEXU_pplw-vceQChoj3Vh6NQ01peA&amp;ust=145812903710033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928934"/>
            <a:ext cx="8143932" cy="1470025"/>
          </a:xfrm>
        </p:spPr>
        <p:txBody>
          <a:bodyPr>
            <a:noAutofit/>
          </a:bodyPr>
          <a:lstStyle/>
          <a:p>
            <a:r>
              <a:rPr lang="es-E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CATÁLOGO</a:t>
            </a:r>
            <a:endParaRPr lang="es-ES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4429132"/>
            <a:ext cx="3817142" cy="1752600"/>
          </a:xfrm>
        </p:spPr>
        <p:txBody>
          <a:bodyPr>
            <a:normAutofit/>
          </a:bodyPr>
          <a:lstStyle/>
          <a:p>
            <a:r>
              <a:rPr lang="es-E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PIKAS</a:t>
            </a:r>
            <a:endParaRPr lang="es-ES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7890" name="Picture 2" descr="http://www.valnaloneduca.com/eje/datos_coop/60/_clase-e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2643206" cy="2682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LLAVEROS DE MADERA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Llaveros con motivos asturianos de madera. Hechos a mano.</a:t>
            </a:r>
            <a:endParaRPr lang="es-ES" dirty="0"/>
          </a:p>
        </p:txBody>
      </p:sp>
      <p:pic>
        <p:nvPicPr>
          <p:cNvPr id="6" name="5 Imagen" descr="http://www.artesanum.com/upload/postal/4/8/9/llaveros_de_madera-68707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14686"/>
            <a:ext cx="314327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5715008" y="4000504"/>
            <a:ext cx="22145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2,50</a:t>
            </a:r>
            <a:r>
              <a:rPr lang="es-ES" sz="4000" b="1" dirty="0" smtClean="0"/>
              <a:t>€</a:t>
            </a:r>
          </a:p>
          <a:p>
            <a:endParaRPr lang="es-ES" sz="4000" b="1" dirty="0"/>
          </a:p>
          <a:p>
            <a:endParaRPr lang="es-ES" sz="4000" b="1" dirty="0" smtClean="0"/>
          </a:p>
          <a:p>
            <a:r>
              <a:rPr lang="es-ES" sz="4000" b="1" dirty="0" smtClean="0"/>
              <a:t>REF09</a:t>
            </a:r>
            <a:endParaRPr lang="es-E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</a:t>
            </a:r>
            <a:r>
              <a:rPr lang="es-ES" dirty="0" err="1" smtClean="0"/>
              <a:t>Afuega’l</a:t>
            </a:r>
            <a:r>
              <a:rPr lang="es-ES" dirty="0" smtClean="0"/>
              <a:t> </a:t>
            </a:r>
            <a:r>
              <a:rPr lang="es-ES" dirty="0" err="1" smtClean="0"/>
              <a:t>Pitu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5114932" cy="4189398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Queso </a:t>
            </a:r>
            <a:r>
              <a:rPr lang="es-ES" b="1" dirty="0" err="1" smtClean="0"/>
              <a:t>Afuega'l</a:t>
            </a:r>
            <a:r>
              <a:rPr lang="es-ES" b="1" dirty="0" smtClean="0"/>
              <a:t> </a:t>
            </a:r>
            <a:r>
              <a:rPr lang="es-ES" b="1" dirty="0" err="1" smtClean="0"/>
              <a:t>Pitu</a:t>
            </a:r>
            <a:r>
              <a:rPr lang="es-ES" b="1" dirty="0" smtClean="0"/>
              <a:t> </a:t>
            </a:r>
            <a:r>
              <a:rPr lang="es-ES" b="1" dirty="0" err="1" smtClean="0"/>
              <a:t>Atroncau</a:t>
            </a:r>
            <a:r>
              <a:rPr lang="es-ES" b="1" dirty="0" smtClean="0"/>
              <a:t> "Tierra de Tineo" (300Grs.) </a:t>
            </a:r>
            <a:r>
              <a:rPr lang="es-ES" dirty="0" smtClean="0"/>
              <a:t> Elaborado con</a:t>
            </a:r>
            <a:r>
              <a:rPr lang="es-ES" b="1" dirty="0" smtClean="0"/>
              <a:t> leche pasteurizada de vaca, fermentos lácticos, sal y cuajo animal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REF 01</a:t>
            </a:r>
            <a:endParaRPr lang="es-ES" dirty="0" smtClean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0" lang="es-ES" sz="3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Zoom foto   </a:t>
            </a:r>
            <a:r>
              <a:rPr kumimoji="0" lang="es-E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30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es-E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s-ES" sz="3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0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2226" name="Picture 2" descr="QUESO &quot;AFUEGA'L PITU ATRONCAU TIERRA DE TINEO&quot; BLANCO (300 Grs.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488"/>
            <a:ext cx="2876430" cy="2643206"/>
          </a:xfrm>
          <a:prstGeom prst="rect">
            <a:avLst/>
          </a:prstGeom>
          <a:noFill/>
        </p:spPr>
      </p:pic>
      <p:pic>
        <p:nvPicPr>
          <p:cNvPr id="52227" name="Picture 3" descr="Alej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64325" y="-4205288"/>
            <a:ext cx="257175" cy="257175"/>
          </a:xfrm>
          <a:prstGeom prst="rect">
            <a:avLst/>
          </a:prstGeom>
          <a:noFill/>
        </p:spPr>
      </p:pic>
      <p:pic>
        <p:nvPicPr>
          <p:cNvPr id="52228" name="Picture 4" descr="Acerc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39200" y="-4205288"/>
            <a:ext cx="257175" cy="25717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000760" y="507207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786446" y="4929198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€ 3,71</a:t>
            </a:r>
            <a:r>
              <a:rPr lang="es-ES" sz="3000" b="1" dirty="0" smtClean="0"/>
              <a:t> </a:t>
            </a: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CREMA CABRALES SUAVE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48" y="2071678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dirty="0" smtClean="0"/>
              <a:t>Deliciosa crema elaborada con</a:t>
            </a:r>
            <a:r>
              <a:rPr lang="es-ES" sz="3000" b="1" dirty="0" smtClean="0"/>
              <a:t> Queso D.O.P. Cabrales y Sidra Natural Asturiana</a:t>
            </a:r>
            <a:r>
              <a:rPr lang="es-ES" sz="3000" dirty="0" smtClean="0"/>
              <a:t>.(180 grs.)</a:t>
            </a:r>
            <a:endParaRPr lang="es-ES" sz="3000" dirty="0"/>
          </a:p>
        </p:txBody>
      </p:sp>
      <p:pic>
        <p:nvPicPr>
          <p:cNvPr id="12" name="11 Imagen" descr="CREMA DE CABRALES SUAVE &quot;TARAGAÑU&quot; (180 Grs.)">
            <a:hlinkClick r:id="rId2" tooltip="&quot;CREMA DE CABRALES SUAVE &quot;TARAGAÑU&quot; (180 Grs.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786190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6072198" y="4572008"/>
            <a:ext cx="177965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 smtClean="0"/>
              <a:t>€ </a:t>
            </a:r>
            <a:r>
              <a:rPr lang="es-ES" sz="4000" b="1" dirty="0" smtClean="0"/>
              <a:t>3,84</a:t>
            </a:r>
          </a:p>
          <a:p>
            <a:endParaRPr lang="es-ES" sz="4000" b="1" dirty="0"/>
          </a:p>
          <a:p>
            <a:r>
              <a:rPr lang="es-ES" sz="4000" b="1" dirty="0" smtClean="0"/>
              <a:t>REF02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FABADA ASTURIANA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tradicional </a:t>
            </a:r>
            <a:r>
              <a:rPr lang="es-ES" b="1" dirty="0" smtClean="0"/>
              <a:t>Fabada Asturiana</a:t>
            </a:r>
            <a:r>
              <a:rPr lang="es-ES" dirty="0" smtClean="0"/>
              <a:t>, elaborada artesanalmente con </a:t>
            </a:r>
            <a:r>
              <a:rPr lang="es-ES" b="1" dirty="0" smtClean="0"/>
              <a:t>alubias seleccionadas de la </a:t>
            </a:r>
            <a:r>
              <a:rPr lang="es-ES" b="1" dirty="0" err="1" smtClean="0"/>
              <a:t>varidad</a:t>
            </a:r>
            <a:r>
              <a:rPr lang="es-ES" b="1" dirty="0" smtClean="0"/>
              <a:t> granjilla, agua, panceta de cerdo, chorizo, magro de cerdo, sal y pimentón</a:t>
            </a:r>
            <a:r>
              <a:rPr lang="es-ES" dirty="0" smtClean="0"/>
              <a:t>.(440 GRS.)</a:t>
            </a:r>
          </a:p>
        </p:txBody>
      </p:sp>
      <p:pic>
        <p:nvPicPr>
          <p:cNvPr id="4" name="image" descr="FABADA ASTURIANA &quot;LA NOREÑENSE&quot; (440 Grs.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643446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076056" y="4643446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€ 1,76</a:t>
            </a:r>
          </a:p>
          <a:p>
            <a:endParaRPr lang="es-ES" sz="4000" b="1" dirty="0"/>
          </a:p>
          <a:p>
            <a:r>
              <a:rPr lang="es-ES" sz="4000" b="1" dirty="0" smtClean="0"/>
              <a:t>REF03</a:t>
            </a:r>
            <a:endParaRPr lang="es-E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CHORIZOS A LA SIDRA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4829180" cy="4572000"/>
          </a:xfrm>
        </p:spPr>
        <p:txBody>
          <a:bodyPr/>
          <a:lstStyle/>
          <a:p>
            <a:r>
              <a:rPr lang="es-ES" dirty="0" smtClean="0"/>
              <a:t>Los </a:t>
            </a:r>
            <a:r>
              <a:rPr lang="es-ES" b="1" dirty="0" smtClean="0"/>
              <a:t>Chorizos a la Sidra "Tierra del Artesano" (210 Grs.)</a:t>
            </a:r>
            <a:r>
              <a:rPr lang="es-ES" dirty="0" smtClean="0"/>
              <a:t> elaborados a base de materias primas de máxima calidad, como el</a:t>
            </a:r>
            <a:r>
              <a:rPr lang="es-ES" b="1" dirty="0" smtClean="0"/>
              <a:t> chorizo extra ahumado y la sidra natural asturiana</a:t>
            </a:r>
            <a:r>
              <a:rPr lang="es-ES" b="1" dirty="0" smtClean="0"/>
              <a:t>.</a:t>
            </a:r>
          </a:p>
          <a:p>
            <a:pPr marL="64008" indent="0">
              <a:buNone/>
            </a:pPr>
            <a:r>
              <a:rPr lang="es-ES" b="1" dirty="0" smtClean="0"/>
              <a:t>		REF04</a:t>
            </a:r>
            <a:endParaRPr lang="es-ES" dirty="0"/>
          </a:p>
        </p:txBody>
      </p:sp>
      <p:pic>
        <p:nvPicPr>
          <p:cNvPr id="9" name="image" descr="CHORIZOS A LA SIDRA &quot;TIERRA DEL ARTESANO&quot; (210 Grs.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928802"/>
            <a:ext cx="292895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6357950" y="5072074"/>
            <a:ext cx="1776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 smtClean="0"/>
              <a:t>€ 2,75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MERMELADAS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</a:t>
            </a:r>
            <a:r>
              <a:rPr lang="es-ES" dirty="0" err="1" smtClean="0"/>
              <a:t>piesco</a:t>
            </a:r>
            <a:r>
              <a:rPr lang="es-ES" dirty="0" smtClean="0"/>
              <a:t>, sidra, compota, fresa con chocolate, naranja con chocolate.</a:t>
            </a:r>
          </a:p>
          <a:p>
            <a:endParaRPr lang="es-E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4572008"/>
            <a:ext cx="18966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/>
              <a:t>3 x 10</a:t>
            </a:r>
            <a:r>
              <a:rPr lang="es-ES" sz="4000" b="1" dirty="0" smtClean="0"/>
              <a:t>€</a:t>
            </a:r>
          </a:p>
          <a:p>
            <a:endParaRPr lang="es-ES" sz="4000" b="1" dirty="0"/>
          </a:p>
          <a:p>
            <a:r>
              <a:rPr lang="es-ES" sz="4000" b="1" dirty="0" smtClean="0"/>
              <a:t>REF05</a:t>
            </a:r>
            <a:endParaRPr lang="es-ES" sz="4000" dirty="0"/>
          </a:p>
        </p:txBody>
      </p:sp>
      <p:sp>
        <p:nvSpPr>
          <p:cNvPr id="19458" name="AutoShape 2" descr="Mostrando IMG-20160308-WA00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0" name="AutoShape 4" descr="Mostrando IMG-20160308-WA00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2" name="AutoShape 6" descr="Mostrando IMG-20160308-WA00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4" name="AutoShape 8" descr="Mostrando IMG-20160308-WA00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6" name="AutoShape 10" descr="Resultado de imagen de mermeladas la gijonesa sid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8" name="AutoShape 12" descr="Resultado de imagen de mermeladas la gijonesa sid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72" name="Picture 16" descr="http://www.lagijonesa.com/42-thickbox_default/mermelada-de-sidra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2659010" cy="2571768"/>
          </a:xfrm>
          <a:prstGeom prst="rect">
            <a:avLst/>
          </a:prstGeom>
          <a:noFill/>
        </p:spPr>
      </p:pic>
      <p:pic>
        <p:nvPicPr>
          <p:cNvPr id="19474" name="Picture 18" descr="http://www.lagijonesa.com/47-home_default/mermelada-de-naranja-con-chocol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857628"/>
            <a:ext cx="2857520" cy="2571751"/>
          </a:xfrm>
          <a:prstGeom prst="rect">
            <a:avLst/>
          </a:prstGeom>
          <a:noFill/>
        </p:spPr>
      </p:pic>
      <p:sp>
        <p:nvSpPr>
          <p:cNvPr id="19476" name="AutoShape 20" descr="Mostrando IMG-20160308-WA000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ARROZ CON LECHE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1882808"/>
            <a:ext cx="4543428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El </a:t>
            </a:r>
            <a:r>
              <a:rPr lang="es-ES" b="1" dirty="0" smtClean="0"/>
              <a:t>Arroz con Leche "</a:t>
            </a:r>
            <a:r>
              <a:rPr lang="es-ES" b="1" dirty="0" err="1" smtClean="0"/>
              <a:t>Santolaya</a:t>
            </a:r>
            <a:r>
              <a:rPr lang="es-ES" b="1" dirty="0" smtClean="0"/>
              <a:t>"</a:t>
            </a:r>
            <a:r>
              <a:rPr lang="es-ES" dirty="0" smtClean="0"/>
              <a:t> es un exquisito postre leche elaborado con</a:t>
            </a:r>
            <a:r>
              <a:rPr lang="es-ES" b="1" dirty="0" smtClean="0"/>
              <a:t> leche fresca pasteurizada de vaca, azúcar, arroz, canela, limón, anís y </a:t>
            </a:r>
            <a:r>
              <a:rPr lang="es-ES" b="1" dirty="0" smtClean="0"/>
              <a:t>sal</a:t>
            </a:r>
          </a:p>
          <a:p>
            <a:pPr marL="6400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REF06</a:t>
            </a:r>
            <a:endParaRPr lang="es-ES" b="1" dirty="0"/>
          </a:p>
        </p:txBody>
      </p:sp>
      <p:pic>
        <p:nvPicPr>
          <p:cNvPr id="4" name="image" descr="ARROZ CON LECHE &quot;SANTOLAYA&quot; (200 Grs.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00034" y="542926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€ 1,65</a:t>
            </a:r>
            <a:endParaRPr lang="es-E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GALLETAS ASTURIANAS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mejores galletas asturianas en una bonita caja con forma de la famosa caseta de la playa San Lorenzo de Gijón.</a:t>
            </a:r>
          </a:p>
        </p:txBody>
      </p:sp>
      <p:pic>
        <p:nvPicPr>
          <p:cNvPr id="4" name="3 Imagen" descr="http://unmomentoparami.es/file/2015/05/DSC_0663-1024x576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143380"/>
            <a:ext cx="2557144" cy="20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857620" y="385762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Wingdings" pitchFamily="2" charset="2"/>
              </a:rPr>
              <a:t>AZUL: De la abuela.</a:t>
            </a:r>
          </a:p>
          <a:p>
            <a:r>
              <a:rPr lang="es-ES" dirty="0" smtClean="0">
                <a:sym typeface="Wingdings" pitchFamily="2" charset="2"/>
              </a:rPr>
              <a:t>VERDE: Manzana y avellana. </a:t>
            </a:r>
          </a:p>
          <a:p>
            <a:r>
              <a:rPr lang="es-ES" dirty="0" smtClean="0">
                <a:sym typeface="Wingdings" pitchFamily="2" charset="2"/>
              </a:rPr>
              <a:t>PISTACHO: De nata.</a:t>
            </a:r>
          </a:p>
          <a:p>
            <a:r>
              <a:rPr lang="es-ES" dirty="0" smtClean="0">
                <a:sym typeface="Wingdings" pitchFamily="2" charset="2"/>
              </a:rPr>
              <a:t>ROSA: Chocolate.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2066" y="5214950"/>
            <a:ext cx="2285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4,95 </a:t>
            </a:r>
            <a:r>
              <a:rPr lang="es-ES" sz="4000" b="1" dirty="0" smtClean="0"/>
              <a:t>€</a:t>
            </a:r>
          </a:p>
          <a:p>
            <a:pPr algn="ctr"/>
            <a:r>
              <a:rPr lang="es-ES" sz="4000" b="1" dirty="0" smtClean="0"/>
              <a:t>REF07</a:t>
            </a:r>
            <a:endParaRPr lang="es-E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CASADIELLES ASTURIANES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4757742" cy="4189398"/>
          </a:xfrm>
        </p:spPr>
        <p:txBody>
          <a:bodyPr>
            <a:normAutofit fontScale="62500" lnSpcReduction="20000"/>
          </a:bodyPr>
          <a:lstStyle/>
          <a:p>
            <a:r>
              <a:rPr lang="es-ES" b="1" dirty="0" smtClean="0"/>
              <a:t>Elaboradas de forma casera empleando diferentes ingredientes</a:t>
            </a:r>
            <a:r>
              <a:rPr lang="es-ES" dirty="0" smtClean="0"/>
              <a:t> entre los cuales destaca la mezcla proporcionada de </a:t>
            </a:r>
            <a:r>
              <a:rPr lang="es-ES" b="1" dirty="0" smtClean="0"/>
              <a:t>avellana</a:t>
            </a:r>
            <a:r>
              <a:rPr lang="es-ES" dirty="0" smtClean="0"/>
              <a:t> y </a:t>
            </a:r>
            <a:r>
              <a:rPr lang="es-ES" b="1" dirty="0" smtClean="0"/>
              <a:t>nueces</a:t>
            </a:r>
            <a:r>
              <a:rPr lang="es-ES" dirty="0" smtClean="0"/>
              <a:t> ligada con </a:t>
            </a:r>
            <a:r>
              <a:rPr lang="es-ES" b="1" dirty="0" smtClean="0"/>
              <a:t>mantequilla </a:t>
            </a:r>
            <a:r>
              <a:rPr lang="es-ES" dirty="0" smtClean="0"/>
              <a:t>y envueltas en una fina masa hecha a base de </a:t>
            </a:r>
            <a:r>
              <a:rPr lang="es-ES" b="1" dirty="0" smtClean="0"/>
              <a:t>harina de trigo</a:t>
            </a:r>
            <a:r>
              <a:rPr lang="es-ES" dirty="0" smtClean="0"/>
              <a:t> que conforma un producto que se fríe en </a:t>
            </a:r>
            <a:r>
              <a:rPr lang="es-ES" b="1" dirty="0" smtClean="0"/>
              <a:t>aceite de oliva virgen extra</a:t>
            </a:r>
            <a:r>
              <a:rPr lang="es-ES" dirty="0" smtClean="0"/>
              <a:t> obteniendo así un regalo para los paladares más exigentes.</a:t>
            </a:r>
          </a:p>
          <a:p>
            <a:r>
              <a:rPr lang="es-ES" dirty="0" smtClean="0"/>
              <a:t>Una </a:t>
            </a:r>
            <a:r>
              <a:rPr lang="es-ES" b="1" dirty="0" smtClean="0"/>
              <a:t>generosa capa de azúcar </a:t>
            </a:r>
            <a:r>
              <a:rPr lang="es-ES" dirty="0" smtClean="0"/>
              <a:t>les confiere un dulce toque y una extraordinaria textura.</a:t>
            </a:r>
          </a:p>
          <a:p>
            <a:pPr marL="64008" indent="0">
              <a:buNone/>
            </a:pPr>
            <a:endParaRPr lang="es-ES" dirty="0" smtClean="0"/>
          </a:p>
          <a:p>
            <a:pPr marL="64008" indent="0">
              <a:buNone/>
            </a:pPr>
            <a:r>
              <a:rPr lang="es-ES" dirty="0"/>
              <a:t>	</a:t>
            </a:r>
            <a:r>
              <a:rPr lang="es-ES" dirty="0" smtClean="0"/>
              <a:t>	</a:t>
            </a:r>
            <a:r>
              <a:rPr lang="es-ES" sz="3200" dirty="0" smtClean="0"/>
              <a:t>REF 08</a:t>
            </a:r>
            <a:endParaRPr lang="es-ES" sz="3200" dirty="0"/>
          </a:p>
        </p:txBody>
      </p:sp>
      <p:pic>
        <p:nvPicPr>
          <p:cNvPr id="4" name="image" descr="CASADIELLES ASTURIANES &quot;TIERRA ASTUR&quot; (1/2 Doc.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85926"/>
            <a:ext cx="307183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857884" y="500063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€ 4,95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150</Words>
  <Application>Microsoft Office PowerPoint</Application>
  <PresentationFormat>Presentación en pantalla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CATÁLOGO</vt:lpstr>
      <vt:lpstr>Queso Afuega’l Pitu </vt:lpstr>
      <vt:lpstr>CREMA CABRALES SUAVE</vt:lpstr>
      <vt:lpstr>FABADA ASTURIANA</vt:lpstr>
      <vt:lpstr>CHORIZOS A LA SIDRA</vt:lpstr>
      <vt:lpstr>MERMELADAS</vt:lpstr>
      <vt:lpstr>ARROZ CON LECHE </vt:lpstr>
      <vt:lpstr>GALLETAS ASTURIANAS</vt:lpstr>
      <vt:lpstr>CASADIELLES ASTURIANES</vt:lpstr>
      <vt:lpstr>LLAVEROS DE MADERA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Alumno_2</dc:creator>
  <cp:lastModifiedBy>Luffi</cp:lastModifiedBy>
  <cp:revision>12</cp:revision>
  <dcterms:created xsi:type="dcterms:W3CDTF">2016-03-09T12:09:25Z</dcterms:created>
  <dcterms:modified xsi:type="dcterms:W3CDTF">2016-04-07T07:11:36Z</dcterms:modified>
</cp:coreProperties>
</file>