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FBB977-D1E9-4135-B7EC-9B1AF67572C7}" type="datetimeFigureOut">
              <a:rPr lang="es-ES" smtClean="0"/>
              <a:pPr/>
              <a:t>07/04/2016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F66BEA-DE5F-48EF-ABBF-315EF199C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CATÁLOGO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Cooperativa Gente de </a:t>
            </a:r>
            <a:r>
              <a:rPr lang="es-ES" dirty="0" err="1" smtClean="0"/>
              <a:t>Zoona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575398" y="264056"/>
            <a:ext cx="2160240" cy="3017520"/>
          </a:xfrm>
        </p:spPr>
        <p:txBody>
          <a:bodyPr/>
          <a:lstStyle/>
          <a:p>
            <a:r>
              <a:rPr lang="es-ES" dirty="0" smtClean="0"/>
              <a:t>Bastón de castaño </a:t>
            </a:r>
          </a:p>
          <a:p>
            <a:r>
              <a:rPr lang="es-ES" dirty="0" smtClean="0"/>
              <a:t>5,38E</a:t>
            </a:r>
          </a:p>
          <a:p>
            <a:endParaRPr lang="es-ES" dirty="0"/>
          </a:p>
          <a:p>
            <a:r>
              <a:rPr lang="es-ES" dirty="0" smtClean="0"/>
              <a:t>REF 12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467386" y="3468412"/>
            <a:ext cx="2376264" cy="3017520"/>
          </a:xfrm>
        </p:spPr>
        <p:txBody>
          <a:bodyPr/>
          <a:lstStyle/>
          <a:p>
            <a:r>
              <a:rPr lang="es-ES" dirty="0" smtClean="0"/>
              <a:t>Tirachinas</a:t>
            </a:r>
          </a:p>
          <a:p>
            <a:r>
              <a:rPr lang="es-ES" dirty="0" smtClean="0"/>
              <a:t>3,03</a:t>
            </a:r>
            <a:r>
              <a:rPr lang="es-ES" dirty="0" smtClean="0"/>
              <a:t>€</a:t>
            </a:r>
          </a:p>
          <a:p>
            <a:endParaRPr lang="es-ES" dirty="0"/>
          </a:p>
          <a:p>
            <a:r>
              <a:rPr lang="es-ES" dirty="0" smtClean="0"/>
              <a:t>REF13</a:t>
            </a:r>
            <a:endParaRPr lang="es-ES" dirty="0"/>
          </a:p>
        </p:txBody>
      </p:sp>
      <p:pic>
        <p:nvPicPr>
          <p:cNvPr id="7" name="6 Marcador de contenido" descr="26108_baston_1[2]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42556" y="290513"/>
            <a:ext cx="3017837" cy="3017837"/>
          </a:xfrm>
        </p:spPr>
      </p:pic>
      <p:pic>
        <p:nvPicPr>
          <p:cNvPr id="8" name="7 Marcador de contenido" descr="26587_tirachinas_celta_1[1]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42556" y="3427413"/>
            <a:ext cx="3017837" cy="30178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683410" y="156044"/>
            <a:ext cx="1944216" cy="3017520"/>
          </a:xfrm>
        </p:spPr>
        <p:txBody>
          <a:bodyPr/>
          <a:lstStyle/>
          <a:p>
            <a:r>
              <a:rPr lang="es-ES" dirty="0" smtClean="0"/>
              <a:t>Felpudo</a:t>
            </a:r>
          </a:p>
          <a:p>
            <a:r>
              <a:rPr lang="es-ES" dirty="0" smtClean="0"/>
              <a:t>9,50E</a:t>
            </a:r>
          </a:p>
          <a:p>
            <a:r>
              <a:rPr lang="es-ES" dirty="0" smtClean="0"/>
              <a:t>REF14</a:t>
            </a:r>
            <a:endParaRPr lang="es-ES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611402" y="3396404"/>
            <a:ext cx="2088232" cy="3017520"/>
          </a:xfrm>
        </p:spPr>
        <p:txBody>
          <a:bodyPr/>
          <a:lstStyle/>
          <a:p>
            <a:r>
              <a:rPr lang="es-ES" dirty="0" smtClean="0"/>
              <a:t>Felpudo</a:t>
            </a:r>
          </a:p>
          <a:p>
            <a:r>
              <a:rPr lang="es-ES" dirty="0" smtClean="0"/>
              <a:t>9,50E</a:t>
            </a:r>
          </a:p>
          <a:p>
            <a:r>
              <a:rPr lang="es-ES" dirty="0" smtClean="0"/>
              <a:t>REF15</a:t>
            </a:r>
            <a:endParaRPr lang="es-ES" dirty="0"/>
          </a:p>
        </p:txBody>
      </p:sp>
      <p:pic>
        <p:nvPicPr>
          <p:cNvPr id="7" name="6 Marcador de contenido" descr="felpudo-bienvenidos-al-paraiso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11960" y="374650"/>
            <a:ext cx="2664295" cy="2664295"/>
          </a:xfrm>
        </p:spPr>
      </p:pic>
      <p:pic>
        <p:nvPicPr>
          <p:cNvPr id="8" name="7 Marcador de contenido" descr="felpudo-yo-amo-esta-ca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139952" y="3511550"/>
            <a:ext cx="2736303" cy="273630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683410" y="84036"/>
            <a:ext cx="1944216" cy="3017520"/>
          </a:xfrm>
        </p:spPr>
        <p:txBody>
          <a:bodyPr/>
          <a:lstStyle/>
          <a:p>
            <a:r>
              <a:rPr lang="es-ES" dirty="0" smtClean="0"/>
              <a:t>Mochila FORMULA 1</a:t>
            </a:r>
          </a:p>
          <a:p>
            <a:r>
              <a:rPr lang="es-ES" dirty="0" smtClean="0"/>
              <a:t>6,50E</a:t>
            </a:r>
          </a:p>
          <a:p>
            <a:r>
              <a:rPr lang="es-ES" dirty="0" smtClean="0"/>
              <a:t>REF16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611402" y="3396404"/>
            <a:ext cx="2088232" cy="3017520"/>
          </a:xfrm>
        </p:spPr>
        <p:txBody>
          <a:bodyPr/>
          <a:lstStyle/>
          <a:p>
            <a:r>
              <a:rPr lang="es-ES" dirty="0" smtClean="0"/>
              <a:t>Mochila con cordones</a:t>
            </a:r>
          </a:p>
          <a:p>
            <a:r>
              <a:rPr lang="es-ES" dirty="0" smtClean="0"/>
              <a:t>6,50E</a:t>
            </a:r>
          </a:p>
          <a:p>
            <a:r>
              <a:rPr lang="es-ES" dirty="0" smtClean="0"/>
              <a:t>REF17</a:t>
            </a:r>
            <a:endParaRPr lang="es-ES" dirty="0"/>
          </a:p>
        </p:txBody>
      </p:sp>
      <p:pic>
        <p:nvPicPr>
          <p:cNvPr id="7" name="6 Marcador de contenido" descr="mochila-coche-f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53954" y="374650"/>
            <a:ext cx="2622302" cy="2622302"/>
          </a:xfrm>
        </p:spPr>
      </p:pic>
      <p:pic>
        <p:nvPicPr>
          <p:cNvPr id="8" name="7 Marcador de contenido" descr="mochila-vaca-pirat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150494" y="3511550"/>
            <a:ext cx="2725762" cy="272576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719414" y="48032"/>
            <a:ext cx="1872208" cy="3017520"/>
          </a:xfrm>
        </p:spPr>
        <p:txBody>
          <a:bodyPr/>
          <a:lstStyle/>
          <a:p>
            <a:r>
              <a:rPr lang="es-ES" dirty="0" smtClean="0"/>
              <a:t>Peluche Vaca Con Capucha</a:t>
            </a:r>
          </a:p>
          <a:p>
            <a:r>
              <a:rPr lang="es-ES" dirty="0" smtClean="0"/>
              <a:t>6,95E</a:t>
            </a:r>
          </a:p>
          <a:p>
            <a:r>
              <a:rPr lang="es-ES" dirty="0" smtClean="0"/>
              <a:t>REF18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575398" y="3360400"/>
            <a:ext cx="2160240" cy="3017520"/>
          </a:xfrm>
        </p:spPr>
        <p:txBody>
          <a:bodyPr/>
          <a:lstStyle/>
          <a:p>
            <a:r>
              <a:rPr lang="es-ES" dirty="0" smtClean="0"/>
              <a:t>Peluche Vaca Con Capucha y Sonido</a:t>
            </a:r>
          </a:p>
          <a:p>
            <a:r>
              <a:rPr lang="es-ES" dirty="0" smtClean="0"/>
              <a:t>6,50E</a:t>
            </a:r>
          </a:p>
          <a:p>
            <a:r>
              <a:rPr lang="es-ES" dirty="0" smtClean="0"/>
              <a:t>REF19</a:t>
            </a:r>
            <a:endParaRPr lang="es-ES" dirty="0"/>
          </a:p>
        </p:txBody>
      </p:sp>
      <p:pic>
        <p:nvPicPr>
          <p:cNvPr id="7" name="6 Marcador de contenido" descr="peluche-vaca-capuch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25962" y="374650"/>
            <a:ext cx="2550294" cy="2550294"/>
          </a:xfrm>
        </p:spPr>
      </p:pic>
      <p:pic>
        <p:nvPicPr>
          <p:cNvPr id="8" name="7 Marcador de contenido" descr="peluche-vaca-con-capucha-y-con-sonid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2674837" cy="267483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323370" y="300060"/>
            <a:ext cx="2664296" cy="3017520"/>
          </a:xfrm>
        </p:spPr>
        <p:txBody>
          <a:bodyPr/>
          <a:lstStyle/>
          <a:p>
            <a:r>
              <a:rPr lang="es-ES" dirty="0" smtClean="0"/>
              <a:t>Peluche Vaca Espuma </a:t>
            </a:r>
          </a:p>
          <a:p>
            <a:r>
              <a:rPr lang="es-ES" dirty="0" smtClean="0"/>
              <a:t>6,95E</a:t>
            </a:r>
          </a:p>
          <a:p>
            <a:r>
              <a:rPr lang="es-ES" dirty="0" smtClean="0"/>
              <a:t>REF20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395378" y="3468412"/>
            <a:ext cx="2520280" cy="3017520"/>
          </a:xfrm>
        </p:spPr>
        <p:txBody>
          <a:bodyPr/>
          <a:lstStyle/>
          <a:p>
            <a:r>
              <a:rPr lang="es-ES" dirty="0" smtClean="0"/>
              <a:t>Peluche Vaca Peto</a:t>
            </a:r>
          </a:p>
          <a:p>
            <a:r>
              <a:rPr lang="es-ES" dirty="0" smtClean="0"/>
              <a:t>5,50E</a:t>
            </a:r>
          </a:p>
          <a:p>
            <a:endParaRPr lang="es-ES" dirty="0"/>
          </a:p>
          <a:p>
            <a:r>
              <a:rPr lang="es-ES" dirty="0" smtClean="0"/>
              <a:t>REF21</a:t>
            </a:r>
            <a:endParaRPr lang="es-ES" dirty="0"/>
          </a:p>
        </p:txBody>
      </p:sp>
      <p:pic>
        <p:nvPicPr>
          <p:cNvPr id="7" name="6 Marcador de contenido" descr="peluche-vaca-espum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53954" y="518666"/>
            <a:ext cx="2478286" cy="2478286"/>
          </a:xfrm>
        </p:spPr>
      </p:pic>
      <p:pic>
        <p:nvPicPr>
          <p:cNvPr id="8" name="7 Marcador de contenido" descr="peluche-vaca-pet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139952" y="3583558"/>
            <a:ext cx="2664295" cy="266429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431382" y="192048"/>
            <a:ext cx="2448272" cy="3017520"/>
          </a:xfrm>
        </p:spPr>
        <p:txBody>
          <a:bodyPr/>
          <a:lstStyle/>
          <a:p>
            <a:r>
              <a:rPr lang="es-ES" dirty="0" smtClean="0"/>
              <a:t>Taza Asturias</a:t>
            </a:r>
          </a:p>
          <a:p>
            <a:r>
              <a:rPr lang="es-ES" dirty="0" smtClean="0"/>
              <a:t>5,50E</a:t>
            </a:r>
          </a:p>
          <a:p>
            <a:endParaRPr lang="es-ES" dirty="0"/>
          </a:p>
          <a:p>
            <a:r>
              <a:rPr lang="es-ES" dirty="0" smtClean="0"/>
              <a:t>REF22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395378" y="3540420"/>
            <a:ext cx="2520280" cy="3017520"/>
          </a:xfrm>
        </p:spPr>
        <p:txBody>
          <a:bodyPr/>
          <a:lstStyle/>
          <a:p>
            <a:r>
              <a:rPr lang="es-ES" dirty="0" smtClean="0"/>
              <a:t>Taza Asturias</a:t>
            </a:r>
          </a:p>
          <a:p>
            <a:r>
              <a:rPr lang="es-ES" dirty="0" smtClean="0"/>
              <a:t>5,50E</a:t>
            </a:r>
          </a:p>
          <a:p>
            <a:endParaRPr lang="es-ES" dirty="0"/>
          </a:p>
          <a:p>
            <a:r>
              <a:rPr lang="es-ES" dirty="0" smtClean="0"/>
              <a:t>REF23</a:t>
            </a:r>
            <a:endParaRPr lang="es-ES" dirty="0"/>
          </a:p>
        </p:txBody>
      </p:sp>
      <p:pic>
        <p:nvPicPr>
          <p:cNvPr id="7" name="6 Marcador de contenido" descr="taza-asturia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109938" y="374650"/>
            <a:ext cx="2766318" cy="2766318"/>
          </a:xfrm>
        </p:spPr>
      </p:pic>
      <p:pic>
        <p:nvPicPr>
          <p:cNvPr id="8" name="7 Marcador de contenido" descr="taza-asturias-o-trabaja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006478" y="3439542"/>
            <a:ext cx="2941786" cy="294178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431382" y="336064"/>
            <a:ext cx="2448272" cy="3017520"/>
          </a:xfrm>
        </p:spPr>
        <p:txBody>
          <a:bodyPr/>
          <a:lstStyle/>
          <a:p>
            <a:r>
              <a:rPr lang="es-ES" dirty="0" smtClean="0"/>
              <a:t>Camiseta Hombre ASIDRAS</a:t>
            </a:r>
          </a:p>
          <a:p>
            <a:r>
              <a:rPr lang="es-ES" dirty="0" smtClean="0"/>
              <a:t>11,95E</a:t>
            </a:r>
          </a:p>
          <a:p>
            <a:endParaRPr lang="es-ES" dirty="0"/>
          </a:p>
          <a:p>
            <a:r>
              <a:rPr lang="es-ES" dirty="0" smtClean="0"/>
              <a:t>REF24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395378" y="3540420"/>
            <a:ext cx="2520280" cy="3017520"/>
          </a:xfrm>
        </p:spPr>
        <p:txBody>
          <a:bodyPr/>
          <a:lstStyle/>
          <a:p>
            <a:r>
              <a:rPr lang="es-ES" dirty="0" smtClean="0"/>
              <a:t>Taza Flúor Rosa</a:t>
            </a:r>
          </a:p>
          <a:p>
            <a:r>
              <a:rPr lang="es-ES" dirty="0" smtClean="0"/>
              <a:t>4,95E</a:t>
            </a:r>
          </a:p>
          <a:p>
            <a:endParaRPr lang="es-ES" dirty="0"/>
          </a:p>
          <a:p>
            <a:r>
              <a:rPr lang="es-ES" smtClean="0"/>
              <a:t>REF25</a:t>
            </a:r>
            <a:endParaRPr lang="es-ES" dirty="0"/>
          </a:p>
        </p:txBody>
      </p:sp>
      <p:pic>
        <p:nvPicPr>
          <p:cNvPr id="7" name="6 Marcador de contenido" descr="camiseta-asidras-banderol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65922" y="446658"/>
            <a:ext cx="2838326" cy="2838326"/>
          </a:xfrm>
        </p:spPr>
      </p:pic>
      <p:pic>
        <p:nvPicPr>
          <p:cNvPr id="8" name="7 Marcador de contenido" descr="taza-fluor-naranj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95936" y="3583558"/>
            <a:ext cx="2808311" cy="280831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399032"/>
          </a:xfrm>
        </p:spPr>
        <p:txBody>
          <a:bodyPr>
            <a:normAutofit/>
          </a:bodyPr>
          <a:lstStyle/>
          <a:p>
            <a:r>
              <a:rPr lang="es-ES" sz="4800" dirty="0" smtClean="0"/>
              <a:t>Comida</a:t>
            </a:r>
            <a:endParaRPr lang="es-E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539394" y="12028"/>
            <a:ext cx="2232248" cy="3017520"/>
          </a:xfrm>
        </p:spPr>
        <p:txBody>
          <a:bodyPr>
            <a:normAutofit fontScale="62500" lnSpcReduction="20000"/>
          </a:bodyPr>
          <a:lstStyle/>
          <a:p>
            <a:r>
              <a:rPr lang="es-ES" sz="1800" dirty="0" smtClean="0"/>
              <a:t>Chorizo casero (4 </a:t>
            </a:r>
            <a:r>
              <a:rPr lang="es-ES" sz="1800" dirty="0" err="1" smtClean="0"/>
              <a:t>unids</a:t>
            </a:r>
            <a:r>
              <a:rPr lang="es-ES" sz="1800" dirty="0" smtClean="0"/>
              <a:t>.)</a:t>
            </a:r>
          </a:p>
          <a:p>
            <a:endParaRPr lang="es-ES" sz="1800" dirty="0" smtClean="0"/>
          </a:p>
          <a:p>
            <a:r>
              <a:rPr lang="es-ES" sz="1800" dirty="0" smtClean="0"/>
              <a:t>5,23E paquete</a:t>
            </a:r>
          </a:p>
          <a:p>
            <a:endParaRPr lang="es-ES" sz="1800" dirty="0" smtClean="0"/>
          </a:p>
          <a:p>
            <a:r>
              <a:rPr lang="es-ES" sz="1800" dirty="0" smtClean="0">
                <a:latin typeface="arial"/>
              </a:rPr>
              <a:t>En el </a:t>
            </a:r>
            <a:r>
              <a:rPr lang="es-ES" sz="1800" b="1" dirty="0" smtClean="0">
                <a:latin typeface="arial"/>
              </a:rPr>
              <a:t>chorizo</a:t>
            </a:r>
            <a:r>
              <a:rPr lang="es-ES" sz="1800" dirty="0" smtClean="0">
                <a:latin typeface="arial"/>
              </a:rPr>
              <a:t>, clásico del embutido asturiano, se emplea tripa natural para su embuche y </a:t>
            </a:r>
            <a:r>
              <a:rPr lang="es-ES" sz="1800" b="1" dirty="0" smtClean="0">
                <a:latin typeface="arial"/>
              </a:rPr>
              <a:t>una mezcla en proporciones adecuadas de carne magra y tocino de cerdo</a:t>
            </a:r>
            <a:r>
              <a:rPr lang="es-ES" sz="1800" dirty="0" smtClean="0">
                <a:latin typeface="arial"/>
              </a:rPr>
              <a:t>. Elaborado con</a:t>
            </a:r>
            <a:r>
              <a:rPr lang="es-ES" sz="1800" b="1" dirty="0" smtClean="0">
                <a:latin typeface="arial"/>
              </a:rPr>
              <a:t> hebra y tocino de cerdo, pimentón dulce y picante, sal y ajo</a:t>
            </a:r>
            <a:r>
              <a:rPr lang="es-ES" sz="1800" dirty="0" smtClean="0">
                <a:latin typeface="arial"/>
              </a:rPr>
              <a:t>.</a:t>
            </a:r>
            <a:endParaRPr lang="es-ES" sz="1800" dirty="0" smtClean="0"/>
          </a:p>
          <a:p>
            <a:endParaRPr lang="es-ES" sz="1200" dirty="0" smtClean="0"/>
          </a:p>
          <a:p>
            <a:endParaRPr lang="es-ES" sz="1200" dirty="0" smtClean="0"/>
          </a:p>
          <a:p>
            <a:r>
              <a:rPr lang="es-ES" sz="1800" dirty="0" err="1" smtClean="0"/>
              <a:t>Ref</a:t>
            </a:r>
            <a:r>
              <a:rPr lang="es-ES" sz="1800" dirty="0" smtClean="0"/>
              <a:t> 01</a:t>
            </a:r>
            <a:endParaRPr lang="es-ES" sz="1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503390" y="3288392"/>
            <a:ext cx="2304256" cy="3017520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Chorizo y Morcilla(2 </a:t>
            </a:r>
            <a:r>
              <a:rPr lang="es-ES" dirty="0" err="1" smtClean="0"/>
              <a:t>uds</a:t>
            </a:r>
            <a:r>
              <a:rPr lang="es-ES" dirty="0" smtClean="0"/>
              <a:t> de cada)</a:t>
            </a:r>
          </a:p>
          <a:p>
            <a:r>
              <a:rPr lang="es-ES" dirty="0" smtClean="0"/>
              <a:t>Pack 4,11 E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latin typeface="arial"/>
              </a:rPr>
              <a:t>La </a:t>
            </a:r>
            <a:r>
              <a:rPr lang="es-ES" b="1" dirty="0" smtClean="0">
                <a:latin typeface="arial"/>
              </a:rPr>
              <a:t>morcilla</a:t>
            </a:r>
            <a:r>
              <a:rPr lang="es-ES" dirty="0" smtClean="0">
                <a:latin typeface="arial"/>
              </a:rPr>
              <a:t> es un embutido tradicional </a:t>
            </a:r>
            <a:r>
              <a:rPr lang="es-ES" b="1" dirty="0" smtClean="0">
                <a:latin typeface="arial"/>
              </a:rPr>
              <a:t>elaborado a partir de las zonas más grasas del cerdo</a:t>
            </a:r>
            <a:r>
              <a:rPr lang="es-ES" dirty="0" smtClean="0">
                <a:latin typeface="arial"/>
              </a:rPr>
              <a:t> completadas con tocino del animal y otros ingredientes que la hacen única, en especial la sangre del cerdo y cebolla muy finalmente picada. El embutido de la mezcla se realiza en tripa natural y su proceso de curación varía en función de las costumbres si bien el </a:t>
            </a:r>
            <a:r>
              <a:rPr lang="es-ES" b="1" dirty="0" smtClean="0">
                <a:latin typeface="arial"/>
              </a:rPr>
              <a:t>uso habitual de este embutido es exclusivo para los guisos de cuchara</a:t>
            </a:r>
            <a:r>
              <a:rPr lang="es-ES" dirty="0" smtClean="0">
                <a:latin typeface="arial"/>
              </a:rPr>
              <a:t> propios de la gastronomía tradicional asturiana.</a:t>
            </a:r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02</a:t>
            </a:r>
            <a:endParaRPr lang="es-ES" dirty="0"/>
          </a:p>
        </p:txBody>
      </p:sp>
      <p:pic>
        <p:nvPicPr>
          <p:cNvPr id="7" name="6 Marcador de contenido" descr="file_1_39[1]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42556" y="290513"/>
            <a:ext cx="3017837" cy="3017837"/>
          </a:xfrm>
        </p:spPr>
      </p:pic>
      <p:pic>
        <p:nvPicPr>
          <p:cNvPr id="8" name="7 Marcador de contenido" descr="file_36_46[1]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42556" y="3427413"/>
            <a:ext cx="3017837" cy="30178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575398" y="48032"/>
            <a:ext cx="2160240" cy="3017520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Estuche de fabada asturiana(2RAC.)</a:t>
            </a:r>
          </a:p>
          <a:p>
            <a:r>
              <a:rPr lang="es-ES" dirty="0" smtClean="0"/>
              <a:t>8,53E</a:t>
            </a:r>
          </a:p>
          <a:p>
            <a:endParaRPr lang="es-ES" dirty="0" smtClean="0"/>
          </a:p>
          <a:p>
            <a:pPr algn="l"/>
            <a:r>
              <a:rPr lang="es-ES" dirty="0" smtClean="0">
                <a:latin typeface="arial"/>
              </a:rPr>
              <a:t>La selección de</a:t>
            </a:r>
            <a:r>
              <a:rPr lang="es-ES" b="1" dirty="0" smtClean="0">
                <a:latin typeface="arial"/>
              </a:rPr>
              <a:t> alubias de la región </a:t>
            </a:r>
            <a:r>
              <a:rPr lang="es-ES" dirty="0" smtClean="0">
                <a:latin typeface="arial"/>
              </a:rPr>
              <a:t>en formato seco, limpio y enteras listas para guisar acompañadas de </a:t>
            </a:r>
            <a:r>
              <a:rPr lang="es-ES" dirty="0" err="1" smtClean="0">
                <a:latin typeface="arial"/>
              </a:rPr>
              <a:t>la</a:t>
            </a:r>
            <a:r>
              <a:rPr lang="es-ES" b="1" dirty="0" err="1" smtClean="0">
                <a:latin typeface="arial"/>
              </a:rPr>
              <a:t>proporción</a:t>
            </a:r>
            <a:r>
              <a:rPr lang="es-ES" b="1" dirty="0" smtClean="0">
                <a:latin typeface="arial"/>
              </a:rPr>
              <a:t> adecuada del compango </a:t>
            </a:r>
            <a:r>
              <a:rPr lang="es-ES" dirty="0" smtClean="0">
                <a:latin typeface="arial"/>
              </a:rPr>
              <a:t>son los ingredientes imprescindibles para la elaboración de la fabada asturiana.</a:t>
            </a:r>
          </a:p>
          <a:p>
            <a:pPr algn="l"/>
            <a:r>
              <a:rPr lang="es-ES" dirty="0" smtClean="0">
                <a:latin typeface="arial"/>
              </a:rPr>
              <a:t>El estuche incluye:</a:t>
            </a:r>
            <a:r>
              <a:rPr lang="es-ES" b="1" dirty="0" smtClean="0">
                <a:latin typeface="arial"/>
              </a:rPr>
              <a:t> alubias, tocino, lacón, chorizo y morcilla</a:t>
            </a:r>
            <a:r>
              <a:rPr lang="es-ES" dirty="0" smtClean="0">
                <a:latin typeface="arial"/>
              </a:rPr>
              <a:t>, y la receta de la auténtica Fabada Asturiana.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03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395378" y="3468412"/>
            <a:ext cx="2520280" cy="301752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Compango de fabada “tierra astur” </a:t>
            </a:r>
          </a:p>
          <a:p>
            <a:r>
              <a:rPr lang="es-ES" dirty="0" smtClean="0"/>
              <a:t>4,94E</a:t>
            </a:r>
          </a:p>
          <a:p>
            <a:endParaRPr lang="es-ES" dirty="0" smtClean="0"/>
          </a:p>
          <a:p>
            <a:r>
              <a:rPr lang="es-ES" dirty="0" smtClean="0">
                <a:latin typeface="arial"/>
              </a:rPr>
              <a:t> Se compone de</a:t>
            </a:r>
            <a:r>
              <a:rPr lang="es-ES" b="1" dirty="0" smtClean="0">
                <a:latin typeface="arial"/>
              </a:rPr>
              <a:t> morcilla, chorizo, tocino y lacón</a:t>
            </a:r>
            <a:r>
              <a:rPr lang="es-ES" dirty="0" smtClean="0">
                <a:latin typeface="arial"/>
              </a:rPr>
              <a:t>, ingredientes necesarios para la elaboración de fabadas y potes típicos asturianos.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04</a:t>
            </a:r>
            <a:endParaRPr lang="es-ES" dirty="0"/>
          </a:p>
        </p:txBody>
      </p:sp>
      <p:pic>
        <p:nvPicPr>
          <p:cNvPr id="7" name="6 Marcador de contenido" descr="30101[1]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42556" y="290513"/>
            <a:ext cx="3017837" cy="3017837"/>
          </a:xfrm>
        </p:spPr>
      </p:pic>
      <p:pic>
        <p:nvPicPr>
          <p:cNvPr id="8" name="7 Marcador de contenido" descr="file_1_35[2]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42556" y="3427413"/>
            <a:ext cx="3017837" cy="30178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503390" y="192048"/>
            <a:ext cx="2304256" cy="301752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Panceta en trozos (330gr)</a:t>
            </a:r>
          </a:p>
          <a:p>
            <a:r>
              <a:rPr lang="es-ES" dirty="0" smtClean="0"/>
              <a:t>2,73E</a:t>
            </a:r>
          </a:p>
          <a:p>
            <a:endParaRPr lang="es-ES" dirty="0" smtClean="0"/>
          </a:p>
          <a:p>
            <a:r>
              <a:rPr lang="es-ES" b="1" dirty="0" smtClean="0">
                <a:latin typeface="arial"/>
              </a:rPr>
              <a:t>la panceta fue antaño tratada como un despojo, al igual que sucedió con el caviar o las </a:t>
            </a:r>
            <a:r>
              <a:rPr lang="es-ES" b="1" dirty="0" err="1" smtClean="0">
                <a:latin typeface="arial"/>
              </a:rPr>
              <a:t>kokotxas</a:t>
            </a:r>
            <a:r>
              <a:rPr lang="es-ES" dirty="0" smtClean="0">
                <a:latin typeface="arial"/>
              </a:rPr>
              <a:t>; sin embargo es utilizada ahora como producto exquisito de la nueva cocina. 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05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467386" y="3468412"/>
            <a:ext cx="2376264" cy="3017520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Longaniza de Avilés “Vallina”(315gr)</a:t>
            </a:r>
          </a:p>
          <a:p>
            <a:r>
              <a:rPr lang="es-ES" dirty="0" smtClean="0"/>
              <a:t>3,25E</a:t>
            </a:r>
          </a:p>
          <a:p>
            <a:endParaRPr lang="es-ES" dirty="0" smtClean="0"/>
          </a:p>
          <a:p>
            <a:r>
              <a:rPr lang="es-ES" dirty="0" smtClean="0">
                <a:latin typeface="arial"/>
              </a:rPr>
              <a:t>La  </a:t>
            </a:r>
            <a:r>
              <a:rPr lang="es-ES" b="1" dirty="0" smtClean="0">
                <a:latin typeface="arial"/>
              </a:rPr>
              <a:t>Longaniza Blanca "Vallina" </a:t>
            </a:r>
            <a:r>
              <a:rPr lang="es-ES" dirty="0" smtClean="0">
                <a:latin typeface="arial"/>
              </a:rPr>
              <a:t>se trata de una tradicional longaniza blanca de cerdo, muy </a:t>
            </a:r>
            <a:r>
              <a:rPr lang="es-ES" dirty="0" err="1" smtClean="0">
                <a:latin typeface="arial"/>
              </a:rPr>
              <a:t>tipica</a:t>
            </a:r>
            <a:r>
              <a:rPr lang="es-ES" dirty="0" smtClean="0">
                <a:latin typeface="arial"/>
              </a:rPr>
              <a:t> en el municipio de Avilés y comarca, ideal para su consumo cocida o frita. 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06</a:t>
            </a:r>
            <a:endParaRPr lang="es-ES" dirty="0"/>
          </a:p>
        </p:txBody>
      </p:sp>
      <p:pic>
        <p:nvPicPr>
          <p:cNvPr id="7" name="6 Marcador de contenido" descr="file_33_38[2]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42556" y="290513"/>
            <a:ext cx="3017837" cy="3017837"/>
          </a:xfrm>
        </p:spPr>
      </p:pic>
      <p:pic>
        <p:nvPicPr>
          <p:cNvPr id="8" name="7 Marcador de contenido" descr="03350_longaniza_vallina_completa[1]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42556" y="3427413"/>
            <a:ext cx="3017837" cy="30178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431382" y="192048"/>
            <a:ext cx="2448272" cy="3017520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Alubia verdina(1/2kg)</a:t>
            </a:r>
          </a:p>
          <a:p>
            <a:r>
              <a:rPr lang="es-ES" dirty="0" smtClean="0"/>
              <a:t>7,42E</a:t>
            </a:r>
          </a:p>
          <a:p>
            <a:endParaRPr lang="es-ES" dirty="0" smtClean="0"/>
          </a:p>
          <a:p>
            <a:pPr algn="l"/>
            <a:r>
              <a:rPr lang="es-ES" dirty="0" smtClean="0">
                <a:latin typeface="arial"/>
              </a:rPr>
              <a:t> es una</a:t>
            </a:r>
            <a:r>
              <a:rPr lang="es-ES" b="1" dirty="0" smtClean="0">
                <a:latin typeface="arial"/>
              </a:rPr>
              <a:t> variedad de la Alubia Asturiana tradicional</a:t>
            </a:r>
            <a:r>
              <a:rPr lang="es-ES" dirty="0" smtClean="0">
                <a:latin typeface="arial"/>
              </a:rPr>
              <a:t>, de suave cocción, muy fina al paladar, e</a:t>
            </a:r>
            <a:r>
              <a:rPr lang="es-ES" b="1" dirty="0" smtClean="0">
                <a:latin typeface="arial"/>
              </a:rPr>
              <a:t> ideal para maridar con pescados, mariscos o caza</a:t>
            </a:r>
            <a:r>
              <a:rPr lang="es-ES" dirty="0" smtClean="0">
                <a:latin typeface="arial"/>
              </a:rPr>
              <a:t>.</a:t>
            </a:r>
          </a:p>
          <a:p>
            <a:pPr algn="l"/>
            <a:r>
              <a:rPr lang="es-ES" dirty="0" smtClean="0">
                <a:latin typeface="arial"/>
              </a:rPr>
              <a:t>Esta alubia de pequeño tamaño y forma arriñonada </a:t>
            </a:r>
            <a:r>
              <a:rPr lang="es-ES" b="1" dirty="0" smtClean="0">
                <a:latin typeface="arial"/>
              </a:rPr>
              <a:t>requiere de un tiempo de cocción mucho más corto</a:t>
            </a:r>
            <a:r>
              <a:rPr lang="es-ES" dirty="0" smtClean="0">
                <a:latin typeface="arial"/>
              </a:rPr>
              <a:t> que la alubia tradicional asturiana y también presenta un paladar claramente mantecoso. Precisa de un remojado de en torno a 12 horas con carácter previo a su cocción.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07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539394" y="3396404"/>
            <a:ext cx="2232248" cy="301752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Negritos de salas(1kg)</a:t>
            </a:r>
          </a:p>
          <a:p>
            <a:r>
              <a:rPr lang="es-ES" dirty="0" smtClean="0"/>
              <a:t>2,75E</a:t>
            </a:r>
          </a:p>
          <a:p>
            <a:endParaRPr lang="es-ES" dirty="0" smtClean="0"/>
          </a:p>
          <a:p>
            <a:r>
              <a:rPr lang="es-ES" dirty="0" smtClean="0">
                <a:latin typeface="arial"/>
              </a:rPr>
              <a:t>Moritos, </a:t>
            </a:r>
            <a:r>
              <a:rPr lang="es-ES" b="1" dirty="0" smtClean="0">
                <a:latin typeface="arial"/>
              </a:rPr>
              <a:t>legumbre de pequeña producción y esmerado proceso de plantación y recolectado artesanalmente</a:t>
            </a:r>
            <a:r>
              <a:rPr lang="es-ES" dirty="0" smtClean="0">
                <a:latin typeface="arial"/>
              </a:rPr>
              <a:t> usando métodos tradicionales en el pueblo de Salas.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08</a:t>
            </a:r>
            <a:endParaRPr lang="es-ES" dirty="0"/>
          </a:p>
        </p:txBody>
      </p:sp>
      <p:pic>
        <p:nvPicPr>
          <p:cNvPr id="7" name="6 Marcador de contenido" descr="file_33_11[1]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42556" y="290513"/>
            <a:ext cx="3017837" cy="3017837"/>
          </a:xfrm>
        </p:spPr>
      </p:pic>
      <p:pic>
        <p:nvPicPr>
          <p:cNvPr id="8" name="7 Marcador de contenido" descr="file_31_5[1]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42556" y="3427413"/>
            <a:ext cx="3017837" cy="30178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608152" y="192048"/>
            <a:ext cx="2304256" cy="301752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Crema de queso cabrales intensa (180 gr.)</a:t>
            </a:r>
          </a:p>
          <a:p>
            <a:r>
              <a:rPr lang="es-ES" dirty="0" smtClean="0"/>
              <a:t>3,84E compuesto por crema de </a:t>
            </a:r>
            <a:r>
              <a:rPr lang="es-ES" dirty="0" smtClean="0">
                <a:latin typeface="arial"/>
              </a:rPr>
              <a:t>Deliciosa crema elaborada con </a:t>
            </a:r>
            <a:r>
              <a:rPr lang="es-ES" b="1" dirty="0" smtClean="0">
                <a:latin typeface="arial"/>
              </a:rPr>
              <a:t>Queso D.O.P. Cabrales y Sidra Natural Asturiana</a:t>
            </a:r>
            <a:r>
              <a:rPr lang="es-ES" dirty="0" smtClean="0">
                <a:latin typeface="arial"/>
              </a:rPr>
              <a:t>. De consistencia </a:t>
            </a:r>
            <a:r>
              <a:rPr lang="es-ES" dirty="0" err="1" smtClean="0">
                <a:latin typeface="arial"/>
              </a:rPr>
              <a:t>untosa</a:t>
            </a:r>
            <a:r>
              <a:rPr lang="es-ES" dirty="0" smtClean="0">
                <a:latin typeface="arial"/>
              </a:rPr>
              <a:t>, presenta un color azul verdoso derivado de la propia naturaleza del Queso Cabrales. En esta variedad presenta un</a:t>
            </a:r>
            <a:r>
              <a:rPr lang="es-ES" b="1" dirty="0" smtClean="0">
                <a:latin typeface="arial"/>
              </a:rPr>
              <a:t> sabor y aroma intenso</a:t>
            </a:r>
            <a:r>
              <a:rPr lang="es-ES" dirty="0" smtClean="0">
                <a:latin typeface="arial"/>
              </a:rPr>
              <a:t>s, y resulta ideal para sorprender a sus invitados con todo el carácter del Cabrales en una </a:t>
            </a:r>
            <a:r>
              <a:rPr lang="es-ES" b="1" dirty="0" smtClean="0">
                <a:latin typeface="arial"/>
              </a:rPr>
              <a:t>crema fácil </a:t>
            </a:r>
          </a:p>
          <a:p>
            <a:r>
              <a:rPr lang="es-ES" b="1" dirty="0" err="1" smtClean="0">
                <a:latin typeface="arial"/>
              </a:rPr>
              <a:t>Ref</a:t>
            </a:r>
            <a:r>
              <a:rPr lang="es-ES" b="1" dirty="0" smtClean="0">
                <a:latin typeface="arial"/>
              </a:rPr>
              <a:t> 09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untar</a:t>
            </a:r>
            <a:r>
              <a:rPr lang="es-ES" dirty="0" smtClean="0">
                <a:solidFill>
                  <a:srgbClr val="000000"/>
                </a:solidFill>
                <a:latin typeface="arial"/>
              </a:rPr>
              <a:t>.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431540" y="3032956"/>
            <a:ext cx="3096344" cy="360040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Gelatina de manzana ecológica de sidra “tierra astur”</a:t>
            </a:r>
          </a:p>
          <a:p>
            <a:r>
              <a:rPr lang="es-ES" dirty="0" smtClean="0"/>
              <a:t>4,13E</a:t>
            </a:r>
          </a:p>
          <a:p>
            <a:endParaRPr lang="es-ES" dirty="0" smtClean="0"/>
          </a:p>
          <a:p>
            <a:pPr algn="l"/>
            <a:r>
              <a:rPr lang="es-ES" dirty="0" smtClean="0">
                <a:latin typeface="arial"/>
              </a:rPr>
              <a:t> producida por la cooperativa de</a:t>
            </a:r>
            <a:r>
              <a:rPr lang="es-ES" b="1" dirty="0" smtClean="0">
                <a:latin typeface="arial"/>
              </a:rPr>
              <a:t> productores ecológicos </a:t>
            </a:r>
            <a:r>
              <a:rPr lang="es-ES" b="1" dirty="0" err="1" smtClean="0">
                <a:latin typeface="arial"/>
              </a:rPr>
              <a:t>Agrecoastur</a:t>
            </a:r>
            <a:r>
              <a:rPr lang="es-ES" dirty="0" smtClean="0">
                <a:latin typeface="arial"/>
              </a:rPr>
              <a:t>.  Ideal para </a:t>
            </a:r>
            <a:r>
              <a:rPr lang="es-ES" dirty="0" err="1" smtClean="0">
                <a:latin typeface="arial"/>
              </a:rPr>
              <a:t>su</a:t>
            </a:r>
            <a:r>
              <a:rPr lang="es-ES" b="1" dirty="0" err="1" smtClean="0">
                <a:latin typeface="arial"/>
              </a:rPr>
              <a:t>degustación</a:t>
            </a:r>
            <a:r>
              <a:rPr lang="es-ES" b="1" dirty="0" smtClean="0">
                <a:latin typeface="arial"/>
              </a:rPr>
              <a:t> con quesos artesanales o su empleo en cocina</a:t>
            </a:r>
            <a:r>
              <a:rPr lang="es-ES" dirty="0" smtClean="0">
                <a:latin typeface="arial"/>
              </a:rPr>
              <a:t>. También para todo tipo de desayunos y meriendas.</a:t>
            </a:r>
          </a:p>
          <a:p>
            <a:pPr algn="l"/>
            <a:r>
              <a:rPr lang="es-ES" dirty="0" smtClean="0">
                <a:latin typeface="arial"/>
              </a:rPr>
              <a:t>La</a:t>
            </a:r>
            <a:r>
              <a:rPr lang="es-ES" b="1" dirty="0" smtClean="0">
                <a:latin typeface="arial"/>
              </a:rPr>
              <a:t> gelatina de sidra dulce </a:t>
            </a:r>
            <a:r>
              <a:rPr lang="es-ES" dirty="0" smtClean="0">
                <a:latin typeface="arial"/>
              </a:rPr>
              <a:t>presenta unos distintivos colores dorados y una textura elástica uniformes. Agradables y persistentes aromas a sidra dulce. En boca notas de manzana asada. Presenta una </a:t>
            </a:r>
            <a:r>
              <a:rPr lang="es-ES" b="1" dirty="0" smtClean="0">
                <a:latin typeface="arial"/>
              </a:rPr>
              <a:t>concentración de 74grs. de fruta por cada 100 grs. de producto</a:t>
            </a:r>
            <a:r>
              <a:rPr lang="es-ES" dirty="0" smtClean="0">
                <a:latin typeface="arial"/>
              </a:rPr>
              <a:t>, con un contenido total en azucares de 28 grs. por cada 100 grs.</a:t>
            </a:r>
          </a:p>
          <a:p>
            <a:pPr algn="l"/>
            <a:endParaRPr lang="es-ES" dirty="0" smtClean="0">
              <a:latin typeface="arial"/>
            </a:endParaRPr>
          </a:p>
          <a:p>
            <a:pPr algn="l"/>
            <a:r>
              <a:rPr lang="es-ES" dirty="0" smtClean="0">
                <a:latin typeface="arial"/>
              </a:rPr>
              <a:t>                                        </a:t>
            </a:r>
            <a:r>
              <a:rPr lang="es-ES" dirty="0" err="1" smtClean="0">
                <a:latin typeface="arial"/>
              </a:rPr>
              <a:t>Ref</a:t>
            </a:r>
            <a:r>
              <a:rPr lang="es-ES" dirty="0" smtClean="0">
                <a:latin typeface="arial"/>
              </a:rPr>
              <a:t>  10</a:t>
            </a:r>
          </a:p>
          <a:p>
            <a:endParaRPr lang="es-ES" dirty="0"/>
          </a:p>
        </p:txBody>
      </p:sp>
      <p:pic>
        <p:nvPicPr>
          <p:cNvPr id="7" name="6 Marcador de contenido" descr="file_25_90[1]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42556" y="290513"/>
            <a:ext cx="3017837" cy="3017837"/>
          </a:xfrm>
        </p:spPr>
      </p:pic>
      <p:pic>
        <p:nvPicPr>
          <p:cNvPr id="8" name="7 Marcador de contenido" descr="file_45_4[1]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42556" y="3427413"/>
            <a:ext cx="3017837" cy="30178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5400000">
            <a:off x="539394" y="156044"/>
            <a:ext cx="2232248" cy="3017520"/>
          </a:xfrm>
        </p:spPr>
        <p:txBody>
          <a:bodyPr>
            <a:normAutofit fontScale="62500" lnSpcReduction="20000"/>
          </a:bodyPr>
          <a:lstStyle/>
          <a:p>
            <a:r>
              <a:rPr lang="es-ES" dirty="0" err="1" smtClean="0"/>
              <a:t>Casadielles</a:t>
            </a:r>
            <a:r>
              <a:rPr lang="es-ES" dirty="0" smtClean="0"/>
              <a:t> </a:t>
            </a:r>
            <a:r>
              <a:rPr lang="es-ES" dirty="0" err="1" smtClean="0"/>
              <a:t>Asturianes</a:t>
            </a:r>
            <a:r>
              <a:rPr lang="es-ES" dirty="0" smtClean="0"/>
              <a:t> “tierra astur” (12 </a:t>
            </a:r>
            <a:r>
              <a:rPr lang="es-ES" dirty="0" err="1" smtClean="0"/>
              <a:t>uds.</a:t>
            </a:r>
            <a:r>
              <a:rPr lang="es-ES" dirty="0" smtClean="0"/>
              <a:t>)</a:t>
            </a:r>
          </a:p>
          <a:p>
            <a:r>
              <a:rPr lang="es-ES" dirty="0" smtClean="0"/>
              <a:t>8,69E</a:t>
            </a:r>
          </a:p>
          <a:p>
            <a:pPr algn="l"/>
            <a:r>
              <a:rPr lang="es-ES" b="1" dirty="0" smtClean="0">
                <a:latin typeface="arial"/>
              </a:rPr>
              <a:t>Elaboradas de forma casera empleando diferentes ingredientes</a:t>
            </a:r>
            <a:r>
              <a:rPr lang="es-ES" dirty="0" smtClean="0">
                <a:latin typeface="arial"/>
              </a:rPr>
              <a:t> entre los cuales destaca la mezcla proporcionada de </a:t>
            </a:r>
            <a:r>
              <a:rPr lang="es-ES" b="1" dirty="0" smtClean="0">
                <a:latin typeface="arial"/>
              </a:rPr>
              <a:t>avellana</a:t>
            </a:r>
            <a:r>
              <a:rPr lang="es-ES" dirty="0" smtClean="0">
                <a:latin typeface="arial"/>
              </a:rPr>
              <a:t> y </a:t>
            </a:r>
            <a:r>
              <a:rPr lang="es-ES" b="1" dirty="0" smtClean="0">
                <a:latin typeface="arial"/>
              </a:rPr>
              <a:t>nueces</a:t>
            </a:r>
            <a:r>
              <a:rPr lang="es-ES" dirty="0" smtClean="0">
                <a:latin typeface="arial"/>
              </a:rPr>
              <a:t> ligada con </a:t>
            </a:r>
            <a:r>
              <a:rPr lang="es-ES" b="1" dirty="0" smtClean="0">
                <a:latin typeface="arial"/>
              </a:rPr>
              <a:t>mantequilla </a:t>
            </a:r>
            <a:r>
              <a:rPr lang="es-ES" dirty="0" smtClean="0">
                <a:latin typeface="arial"/>
              </a:rPr>
              <a:t>y envueltas en una fina masa hecha a base </a:t>
            </a:r>
            <a:r>
              <a:rPr lang="es-ES" dirty="0" err="1" smtClean="0">
                <a:latin typeface="arial"/>
              </a:rPr>
              <a:t>de</a:t>
            </a:r>
            <a:r>
              <a:rPr lang="es-ES" b="1" dirty="0" err="1" smtClean="0">
                <a:latin typeface="arial"/>
              </a:rPr>
              <a:t>harina</a:t>
            </a:r>
            <a:r>
              <a:rPr lang="es-ES" b="1" dirty="0" smtClean="0">
                <a:latin typeface="arial"/>
              </a:rPr>
              <a:t> de trigo</a:t>
            </a:r>
            <a:r>
              <a:rPr lang="es-ES" dirty="0" smtClean="0">
                <a:latin typeface="arial"/>
              </a:rPr>
              <a:t> que conforma un producto que se fríe en </a:t>
            </a:r>
            <a:r>
              <a:rPr lang="es-ES" b="1" dirty="0" smtClean="0">
                <a:latin typeface="arial"/>
              </a:rPr>
              <a:t>aceite de oliva virgen extra</a:t>
            </a:r>
            <a:r>
              <a:rPr lang="es-ES" dirty="0" smtClean="0">
                <a:latin typeface="arial"/>
              </a:rPr>
              <a:t> obteniendo así un regalo para los paladares más exigentes.</a:t>
            </a:r>
          </a:p>
          <a:p>
            <a:pPr algn="l"/>
            <a:r>
              <a:rPr lang="es-ES" dirty="0" smtClean="0">
                <a:latin typeface="arial"/>
              </a:rPr>
              <a:t>Una </a:t>
            </a:r>
            <a:r>
              <a:rPr lang="es-ES" b="1" dirty="0" smtClean="0">
                <a:latin typeface="arial"/>
              </a:rPr>
              <a:t>generosa capa de azúcar </a:t>
            </a:r>
            <a:r>
              <a:rPr lang="es-ES" dirty="0" smtClean="0">
                <a:latin typeface="arial"/>
              </a:rPr>
              <a:t>les confiere un dulce toque y una extraordinaria textura.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11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 rot="5400000">
            <a:off x="503390" y="3360400"/>
            <a:ext cx="2304256" cy="301752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Corbatas (10 </a:t>
            </a:r>
            <a:r>
              <a:rPr lang="es-ES" dirty="0" err="1" smtClean="0"/>
              <a:t>uds</a:t>
            </a:r>
            <a:r>
              <a:rPr lang="es-ES" dirty="0" smtClean="0"/>
              <a:t>)</a:t>
            </a:r>
          </a:p>
          <a:p>
            <a:r>
              <a:rPr lang="es-ES" dirty="0" smtClean="0"/>
              <a:t>4,29E</a:t>
            </a:r>
          </a:p>
          <a:p>
            <a:r>
              <a:rPr lang="es-ES" dirty="0" smtClean="0">
                <a:latin typeface="arial"/>
              </a:rPr>
              <a:t>Exquisito y tradicional </a:t>
            </a:r>
            <a:r>
              <a:rPr lang="es-ES" b="1" dirty="0" smtClean="0">
                <a:latin typeface="arial"/>
              </a:rPr>
              <a:t>dulce de hojaldre elaborado con harina de trigo, mantequilla, margarina, azúcar, clara de huevo, almendras y sal</a:t>
            </a:r>
            <a:r>
              <a:rPr lang="es-ES" dirty="0" smtClean="0">
                <a:latin typeface="arial"/>
              </a:rPr>
              <a:t>. Como su propio nombre dice, presenta forma de </a:t>
            </a:r>
            <a:r>
              <a:rPr lang="es-ES" dirty="0" err="1" smtClean="0">
                <a:latin typeface="arial"/>
              </a:rPr>
              <a:t>cobarta</a:t>
            </a:r>
            <a:r>
              <a:rPr lang="es-ES" dirty="0" smtClean="0">
                <a:latin typeface="arial"/>
              </a:rPr>
              <a:t>, y se presenta recubierto con una capa de </a:t>
            </a:r>
            <a:r>
              <a:rPr lang="es-ES" dirty="0" err="1" smtClean="0">
                <a:latin typeface="arial"/>
              </a:rPr>
              <a:t>glase</a:t>
            </a:r>
            <a:r>
              <a:rPr lang="es-ES" dirty="0" smtClean="0">
                <a:latin typeface="arial"/>
              </a:rPr>
              <a:t> con almendras que le confieren un delicioso toque crujiente.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Ref</a:t>
            </a:r>
            <a:r>
              <a:rPr lang="es-ES" dirty="0" smtClean="0"/>
              <a:t> 12</a:t>
            </a:r>
            <a:endParaRPr lang="es-ES" dirty="0"/>
          </a:p>
        </p:txBody>
      </p:sp>
      <p:pic>
        <p:nvPicPr>
          <p:cNvPr id="7" name="6 Marcador de contenido" descr="file_3_18[1]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42556" y="290513"/>
            <a:ext cx="3017837" cy="3017837"/>
          </a:xfrm>
        </p:spPr>
      </p:pic>
      <p:pic>
        <p:nvPicPr>
          <p:cNvPr id="8" name="7 Marcador de contenido" descr="file_36_2[1]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42556" y="3427413"/>
            <a:ext cx="3017837" cy="30178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399032"/>
          </a:xfrm>
        </p:spPr>
        <p:txBody>
          <a:bodyPr>
            <a:normAutofit/>
          </a:bodyPr>
          <a:lstStyle/>
          <a:p>
            <a:r>
              <a:rPr lang="es-ES" sz="4800" dirty="0" smtClean="0"/>
              <a:t>Cosas varias</a:t>
            </a:r>
            <a:endParaRPr lang="es-E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190</TotalTime>
  <Words>228</Words>
  <Application>Microsoft Office PowerPoint</Application>
  <PresentationFormat>Presentación en pantalla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Brío</vt:lpstr>
      <vt:lpstr>CATÁLOGO</vt:lpstr>
      <vt:lpstr>Comida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Cosas varias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Alumno</dc:creator>
  <cp:lastModifiedBy>Luffi</cp:lastModifiedBy>
  <cp:revision>22</cp:revision>
  <dcterms:created xsi:type="dcterms:W3CDTF">2016-03-09T11:54:34Z</dcterms:created>
  <dcterms:modified xsi:type="dcterms:W3CDTF">2016-04-07T08:56:27Z</dcterms:modified>
</cp:coreProperties>
</file>