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59" r:id="rId4"/>
    <p:sldId id="267" r:id="rId5"/>
    <p:sldId id="269" r:id="rId6"/>
    <p:sldId id="272" r:id="rId7"/>
    <p:sldId id="275" r:id="rId8"/>
    <p:sldId id="276" r:id="rId9"/>
    <p:sldId id="277" r:id="rId10"/>
    <p:sldId id="278" r:id="rId11"/>
    <p:sldId id="280" r:id="rId12"/>
    <p:sldId id="279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A49E98-4862-434A-8C30-223AFC95CB1C}" type="datetimeFigureOut">
              <a:rPr lang="es-ES" smtClean="0"/>
              <a:pPr/>
              <a:t>11/3/16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199957-0494-4ED3-8A07-4FDF0CAB850C}" type="slidenum">
              <a:rPr lang="es-ES" smtClean="0"/>
              <a:pPr/>
              <a:t>‹Nr.›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mercaderdecerredo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7138" y="1412776"/>
            <a:ext cx="89068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EL MERCADER DE CERREDO</a:t>
            </a:r>
            <a:endParaRPr lang="es-E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71546"/>
          </a:xfrm>
        </p:spPr>
        <p:txBody>
          <a:bodyPr/>
          <a:lstStyle/>
          <a:p>
            <a:r>
              <a:rPr lang="es-ES_tradnl" dirty="0" smtClean="0"/>
              <a:t>Chorizo de jabalí</a:t>
            </a:r>
            <a:endParaRPr lang="es-ES" dirty="0"/>
          </a:p>
        </p:txBody>
      </p:sp>
      <p:pic>
        <p:nvPicPr>
          <p:cNvPr id="5" name="5 Marcador de contenido" descr="chorizo-de-jabali-tierra-astur-300-grs-7395137n0-0000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36"/>
          <a:stretch>
            <a:fillRect/>
          </a:stretch>
        </p:blipFill>
        <p:spPr>
          <a:xfrm>
            <a:off x="5214943" y="1312064"/>
            <a:ext cx="3368876" cy="3121736"/>
          </a:xfrm>
        </p:spPr>
      </p:pic>
      <p:sp>
        <p:nvSpPr>
          <p:cNvPr id="4" name="3 CuadroTexto"/>
          <p:cNvSpPr txBox="1"/>
          <p:nvPr/>
        </p:nvSpPr>
        <p:spPr>
          <a:xfrm>
            <a:off x="571472" y="1214422"/>
            <a:ext cx="3143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El Chorizo de Jabalí "Tierra Astur" se presenta envasado al vacío. Fabricado en exclusiva para "Tierra Astur", se elabora a partir de jabalíes cazados en los bosques de Asturias, donde se caracterizan por su abundancia. </a:t>
            </a:r>
          </a:p>
          <a:p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429256" y="5072074"/>
          <a:ext cx="340519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Chorizo de jabalí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4.95€ (300g)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71604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86644" y="17859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020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/>
          <a:lstStyle/>
          <a:p>
            <a:r>
              <a:rPr lang="es-ES" dirty="0" smtClean="0"/>
              <a:t>Chorizo ahumado ‘Alto Aller’ </a:t>
            </a:r>
            <a:endParaRPr lang="es-ES" dirty="0"/>
          </a:p>
        </p:txBody>
      </p:sp>
      <p:pic>
        <p:nvPicPr>
          <p:cNvPr id="5" name="4 Marcador de contenido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71546"/>
            <a:ext cx="2428877" cy="242887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928670"/>
            <a:ext cx="34290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Elaborados para ofrecer la misma calidad y sabor de antaño, que en los procesos aplicados en la ancestral matanza familiar, manteniendo el sistema de curación y los ingredientes de entonces, a lo que se añaden únicamente los elementos mecánicos para su  producción. </a:t>
            </a:r>
          </a:p>
          <a:p>
            <a:endParaRPr lang="es-ES" dirty="0"/>
          </a:p>
        </p:txBody>
      </p:sp>
      <p:pic>
        <p:nvPicPr>
          <p:cNvPr id="6" name="5 Imagen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9" y="2714638"/>
            <a:ext cx="2357422" cy="2357422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072066" y="5287008"/>
          <a:ext cx="2976562" cy="157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281"/>
                <a:gridCol w="1488281"/>
              </a:tblGrid>
              <a:tr h="45329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1117702">
                <a:tc>
                  <a:txBody>
                    <a:bodyPr/>
                    <a:lstStyle/>
                    <a:p>
                      <a:r>
                        <a:rPr lang="es-ES" dirty="0" smtClean="0"/>
                        <a:t>Chorizo ahumado ‘Alto Aller’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3.85€ (3uds)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85918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86578" y="27860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021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8992" y="0"/>
            <a:ext cx="5014890" cy="7143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Chorizo y morcilla </a:t>
            </a:r>
            <a:endParaRPr lang="es-ES" dirty="0"/>
          </a:p>
        </p:txBody>
      </p:sp>
      <p:pic>
        <p:nvPicPr>
          <p:cNvPr id="5" name="4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091882"/>
            <a:ext cx="3324230" cy="2232330"/>
          </a:xfrm>
        </p:spPr>
      </p:pic>
      <p:sp>
        <p:nvSpPr>
          <p:cNvPr id="4" name="3 CuadroTexto"/>
          <p:cNvSpPr txBox="1"/>
          <p:nvPr/>
        </p:nvSpPr>
        <p:spPr>
          <a:xfrm>
            <a:off x="285720" y="571480"/>
            <a:ext cx="435771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En el chorizo, clásico del embutido asturiano, se emplea tripa natural para su embuche y una mezcla en proporciones adecuadas de carne magra y tocino de cerdo. </a:t>
            </a:r>
          </a:p>
          <a:p>
            <a:pPr algn="just"/>
            <a:endParaRPr lang="es-ES" sz="2400" b="1" dirty="0" smtClean="0">
              <a:cs typeface="Arial" pitchFamily="34" charset="0"/>
            </a:endParaRPr>
          </a:p>
          <a:p>
            <a:pPr algn="just"/>
            <a:r>
              <a:rPr lang="es-ES" sz="2400" b="1" dirty="0" smtClean="0">
                <a:cs typeface="Arial" pitchFamily="34" charset="0"/>
              </a:rPr>
              <a:t>La morcilla es un embutido tradicional elaborado a partir de las zonas más grasas del cerdo completadas con tocino del animal y otros ingredientes que la hacen única, en especial la sangre del cerdo y cebolla muy finalmente picada. </a:t>
            </a:r>
          </a:p>
          <a:p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000760" y="4357694"/>
          <a:ext cx="2976594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297"/>
                <a:gridCol w="1488297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Chorizo y morcilla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4.11€ (2 </a:t>
                      </a:r>
                      <a:r>
                        <a:rPr kumimoji="0" lang="es-ES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Uds</a:t>
                      </a:r>
                      <a:r>
                        <a:rPr kumimoji="0" lang="es-E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+ 2 </a:t>
                      </a:r>
                      <a:r>
                        <a:rPr kumimoji="0" lang="es-ES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Uds</a:t>
                      </a:r>
                      <a:r>
                        <a:rPr kumimoji="0" lang="es-E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)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8644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58082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022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28926" y="2571744"/>
            <a:ext cx="4006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Jabones</a:t>
            </a:r>
            <a:endParaRPr lang="es-E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4214842" cy="7143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Mini </a:t>
            </a:r>
            <a:r>
              <a:rPr lang="es-ES" dirty="0" err="1" smtClean="0"/>
              <a:t>Cupcake</a:t>
            </a:r>
            <a:endParaRPr lang="es-ES" dirty="0"/>
          </a:p>
        </p:txBody>
      </p:sp>
      <p:pic>
        <p:nvPicPr>
          <p:cNvPr id="5" name="4 Marcador de contenido" descr="mini jab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5" y="840444"/>
            <a:ext cx="3282791" cy="24456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571480"/>
            <a:ext cx="51435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Cuatro tipos para elegir: </a:t>
            </a:r>
          </a:p>
          <a:p>
            <a:pPr algn="just"/>
            <a:r>
              <a:rPr lang="es-ES" sz="2400" b="1" dirty="0" smtClean="0"/>
              <a:t>-Azul/blanco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023)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-Rosa/blanco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024)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-Verde/blanco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025)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-Amarillo/blanco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026)</a:t>
            </a:r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Son elaborados totalmente de forma manual y artesana en Asturias, tal y como muestra su etiqueta. Están hechos con aceite de oliva virgen extra, aceite de coco y manteca de karité. No llevan ni sosa ni productos químicos ni derivados del petróleo, son totalmente naturales y ecológicos.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857884" y="4071942"/>
          <a:ext cx="2643174" cy="181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587"/>
                <a:gridCol w="1321587"/>
              </a:tblGrid>
              <a:tr h="74845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1069227">
                <a:tc>
                  <a:txBody>
                    <a:bodyPr/>
                    <a:lstStyle/>
                    <a:p>
                      <a:r>
                        <a:rPr lang="es-ES" dirty="0" smtClean="0"/>
                        <a:t>Mini </a:t>
                      </a:r>
                      <a:r>
                        <a:rPr lang="es-ES" dirty="0" err="1" smtClean="0"/>
                        <a:t>Cupcake</a:t>
                      </a:r>
                      <a:r>
                        <a:rPr lang="es-ES" dirty="0" smtClean="0"/>
                        <a:t>, 75 gr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2.50€ unidad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072066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/>
          <a:lstStyle/>
          <a:p>
            <a:r>
              <a:rPr lang="es-ES_tradnl" dirty="0" smtClean="0"/>
              <a:t>Jabón de tres arcillas</a:t>
            </a:r>
            <a:endParaRPr lang="es-ES" dirty="0"/>
          </a:p>
        </p:txBody>
      </p:sp>
      <p:pic>
        <p:nvPicPr>
          <p:cNvPr id="5" name="3 Marcador de contenido" descr="simdif_0x1a86db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214422"/>
            <a:ext cx="3054370" cy="3848506"/>
          </a:xfrm>
        </p:spPr>
      </p:pic>
      <p:sp>
        <p:nvSpPr>
          <p:cNvPr id="4" name="3 CuadroTexto"/>
          <p:cNvSpPr txBox="1"/>
          <p:nvPr/>
        </p:nvSpPr>
        <p:spPr>
          <a:xfrm>
            <a:off x="571472" y="1000108"/>
            <a:ext cx="32861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Están especialmente indicadas para pieles grasas. También se pueden usar en pieles secas, pero en este caso conviene mezclarla con algún aceite vegetal para evitar irritaciones o sequedad.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4857760"/>
          <a:ext cx="3929090" cy="13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</a:tblGrid>
              <a:tr h="48334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83427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Jabón de tres arcillas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5€ unidad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8644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72132" y="12858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Ref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027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/>
          <a:lstStyle/>
          <a:p>
            <a:r>
              <a:rPr lang="es-ES" dirty="0" smtClean="0"/>
              <a:t>Jabón de miel y propóleo.</a:t>
            </a:r>
            <a:endParaRPr lang="es-ES" dirty="0"/>
          </a:p>
        </p:txBody>
      </p:sp>
      <p:pic>
        <p:nvPicPr>
          <p:cNvPr id="5" name="4 Marcador de contenido" descr="simdif_0x1e5b6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8218" y="1071546"/>
            <a:ext cx="2932872" cy="428199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034" y="928670"/>
            <a:ext cx="29289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Desinfectante y emoliente indicado para pieles con impurezas, eczemas y problemas de  psoriasis.</a:t>
            </a:r>
          </a:p>
          <a:p>
            <a:pPr algn="just"/>
            <a:r>
              <a:rPr lang="es-ES" sz="2400" b="1" dirty="0" smtClean="0"/>
              <a:t>Es ideal para pieles sensibles. 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00100" y="5072074"/>
          <a:ext cx="4119570" cy="124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85"/>
                <a:gridCol w="2059785"/>
              </a:tblGrid>
              <a:tr h="45714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789040">
                <a:tc>
                  <a:txBody>
                    <a:bodyPr/>
                    <a:lstStyle/>
                    <a:p>
                      <a:r>
                        <a:rPr lang="es-ES" dirty="0" smtClean="0"/>
                        <a:t>Jabón de miel y propóleo.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5€ </a:t>
                      </a:r>
                      <a:r>
                        <a:rPr lang="es-ES" sz="1800" dirty="0" smtClean="0"/>
                        <a:t>Unidad</a:t>
                      </a:r>
                      <a:r>
                        <a:rPr lang="es-ES" dirty="0" smtClean="0"/>
                        <a:t>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5008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58082" y="107154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Ref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028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928670"/>
          </a:xfrm>
        </p:spPr>
        <p:txBody>
          <a:bodyPr/>
          <a:lstStyle/>
          <a:p>
            <a:r>
              <a:rPr lang="es-ES" dirty="0" smtClean="0"/>
              <a:t>Jabón de karité</a:t>
            </a:r>
            <a:endParaRPr lang="es-ES" dirty="0"/>
          </a:p>
        </p:txBody>
      </p:sp>
      <p:pic>
        <p:nvPicPr>
          <p:cNvPr id="5" name="4 Marcador de contenido" descr="simdif_0x1a86ea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62386"/>
            <a:ext cx="2928958" cy="427627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1142984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Suavizante e hidratante para pieles delicadas y deshidratadas. Es un importante regenerador celular, por lo que se utiliza para prevenir estrías y arrugas.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57752" y="5072074"/>
          <a:ext cx="3405190" cy="13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65881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es-ES" dirty="0" smtClean="0"/>
                        <a:t>Jabón de karité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5€ unidad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214414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72132" y="3571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Ref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029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es-ES_tradnl" sz="5400" dirty="0" smtClean="0">
                <a:solidFill>
                  <a:schemeClr val="bg1"/>
                </a:solidFill>
              </a:rPr>
              <a:t>ESPERAMOS QUE TODO SEA DE VUESTRO AGRADO.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es-ES_tradnl" sz="4400" dirty="0" smtClean="0"/>
              <a:t>Para realizar los pedidos nuestro contacto es:</a:t>
            </a:r>
          </a:p>
          <a:p>
            <a:r>
              <a:rPr lang="es-ES_tradnl" sz="4400" dirty="0" smtClean="0">
                <a:solidFill>
                  <a:schemeClr val="bg1"/>
                </a:solidFill>
                <a:hlinkClick r:id="rId2"/>
              </a:rPr>
              <a:t>elmercaderdecerredo@gmail.com</a:t>
            </a:r>
            <a:endParaRPr lang="es-ES_tradnl" sz="4400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Llaveros.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trisquel llaver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4146943" cy="3571900"/>
          </a:xfrm>
        </p:spPr>
      </p:pic>
      <p:pic>
        <p:nvPicPr>
          <p:cNvPr id="5" name="4 Imagen" descr="llavero madreñ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9917" y="260648"/>
            <a:ext cx="5444083" cy="2446208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786446" y="3143248"/>
          <a:ext cx="2428892" cy="265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549"/>
                <a:gridCol w="871343"/>
              </a:tblGrid>
              <a:tr h="474332"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ES" dirty="0" smtClean="0"/>
                        <a:t>Llavero trisquel, Asturias y gaita asturiana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1,50€</a:t>
                      </a:r>
                      <a:endParaRPr lang="es-E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ES" dirty="0" smtClean="0"/>
                        <a:t>Llavero madreña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1,50€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86446" y="6211669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            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10" y="59293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001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000232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002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14744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003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86446" y="21431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004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857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Llaveros con motivos mineros</a:t>
            </a:r>
            <a:endParaRPr lang="es-ES" dirty="0"/>
          </a:p>
        </p:txBody>
      </p:sp>
      <p:pic>
        <p:nvPicPr>
          <p:cNvPr id="4" name="3 Marcador de contenido" descr="llavero minero casco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809221"/>
            <a:ext cx="3041072" cy="3843915"/>
          </a:xfr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7391"/>
              </p:ext>
            </p:extLst>
          </p:nvPr>
        </p:nvGraphicFramePr>
        <p:xfrm>
          <a:off x="1500166" y="4929198"/>
          <a:ext cx="22578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90"/>
                <a:gridCol w="88945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Llaveros</a:t>
                      </a:r>
                      <a:r>
                        <a:rPr lang="es-ES" baseline="0" dirty="0" smtClean="0"/>
                        <a:t> de cascos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1,50€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8644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7356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005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143240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006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14480" y="2214554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Alimentación: </a:t>
            </a:r>
            <a:endParaRPr lang="es-E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Compotas y mermeladas</a:t>
            </a:r>
            <a:endParaRPr lang="es-ES" dirty="0"/>
          </a:p>
        </p:txBody>
      </p:sp>
      <p:pic>
        <p:nvPicPr>
          <p:cNvPr id="6" name="Picture 2" descr="http://www.borinesseleccion.es/40-home_default/compota-asturi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199188" cy="284917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643570" y="857232"/>
            <a:ext cx="32861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Compotas naturales y mermeladas hechas de frutas naturales, 100% asturianas exacto</a:t>
            </a:r>
            <a:r>
              <a:rPr lang="es-ES" b="1" dirty="0" smtClean="0"/>
              <a:t>.</a:t>
            </a:r>
          </a:p>
          <a:p>
            <a:pPr algn="just"/>
            <a:r>
              <a:rPr lang="es-ES" b="1" dirty="0" smtClean="0"/>
              <a:t>275g. 66mm x 85mm.</a:t>
            </a:r>
          </a:p>
          <a:p>
            <a:endParaRPr lang="es-ES" sz="2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830389"/>
              </p:ext>
            </p:extLst>
          </p:nvPr>
        </p:nvGraphicFramePr>
        <p:xfrm>
          <a:off x="5580112" y="5085184"/>
          <a:ext cx="3262314" cy="151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57"/>
                <a:gridCol w="1631157"/>
              </a:tblGrid>
              <a:tr h="6050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6050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Compotas</a:t>
                      </a:r>
                      <a:r>
                        <a:rPr lang="es-ES_tradnl" baseline="0" dirty="0" smtClean="0"/>
                        <a:t> y mermeladas</a:t>
                      </a:r>
                      <a:r>
                        <a:rPr lang="es-ES_tradnl" dirty="0" smtClean="0"/>
                        <a:t> asturianas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2’5€/bote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14480" y="64886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5816" y="2420888"/>
            <a:ext cx="493204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s-ES" b="1" dirty="0" smtClean="0"/>
              <a:t>MERMELADAS</a:t>
            </a:r>
          </a:p>
          <a:p>
            <a:pPr marL="82296"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s-ES" b="1" dirty="0" smtClean="0"/>
              <a:t>pimiento </a:t>
            </a:r>
            <a:r>
              <a:rPr lang="es-ES" b="1" dirty="0"/>
              <a:t>rojo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008)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/>
              <a:t>tomate rojo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009)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/>
              <a:t>fresa con chocolate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010)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/>
              <a:t>naranja con chocolate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011) </a:t>
            </a:r>
            <a:r>
              <a:rPr lang="es-ES" b="1" dirty="0"/>
              <a:t>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/>
              <a:t>pera con chocolate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012)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07904" y="12687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ref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007)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s-ES" dirty="0" smtClean="0"/>
              <a:t>Gelées</a:t>
            </a:r>
            <a:endParaRPr lang="es-ES" dirty="0"/>
          </a:p>
        </p:txBody>
      </p:sp>
      <p:pic>
        <p:nvPicPr>
          <p:cNvPr id="5" name="Picture 2" descr="https://scontent-mad1-1.xx.fbcdn.net/hphotos-xpl1/v/t1.0-0/s526x395/15407_1054880371192685_9177656358670365738_n.jpg?oh=0fbeb86389bfc2ba1aade22b664bbd3b&amp;oe=575DC95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26040" cy="290583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929190" y="214290"/>
            <a:ext cx="32861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Gelées artesanales y asturianos, hechos con gran amor y delicadeza para que el sabor sea más que satisfactorio. </a:t>
            </a:r>
          </a:p>
          <a:p>
            <a:pPr algn="just"/>
            <a:r>
              <a:rPr lang="es-ES" sz="2400" b="1" dirty="0" smtClean="0"/>
              <a:t>Sabores: Sidra (bebida típica asturiana)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013</a:t>
            </a:r>
            <a:r>
              <a:rPr lang="es-ES" sz="2400" b="1" dirty="0" smtClean="0">
                <a:solidFill>
                  <a:schemeClr val="bg1"/>
                </a:solidFill>
              </a:rPr>
              <a:t>), </a:t>
            </a:r>
            <a:r>
              <a:rPr lang="es-ES" sz="2400" b="1" dirty="0" smtClean="0"/>
              <a:t>cerveza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014</a:t>
            </a:r>
            <a:r>
              <a:rPr lang="es-ES" sz="2400" b="1" dirty="0" smtClean="0">
                <a:solidFill>
                  <a:schemeClr val="bg1"/>
                </a:solidFill>
              </a:rPr>
              <a:t>) </a:t>
            </a:r>
            <a:r>
              <a:rPr lang="es-ES" sz="2400" b="1" dirty="0" smtClean="0"/>
              <a:t>vino blanco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o15</a:t>
            </a:r>
            <a:r>
              <a:rPr lang="es-ES" sz="2400" b="1" dirty="0" smtClean="0">
                <a:solidFill>
                  <a:schemeClr val="bg1"/>
                </a:solidFill>
              </a:rPr>
              <a:t>) </a:t>
            </a:r>
            <a:r>
              <a:rPr lang="es-ES" sz="2400" b="1" dirty="0" smtClean="0"/>
              <a:t>y vino tinto </a:t>
            </a:r>
            <a:r>
              <a:rPr lang="es-ES" sz="2400" b="1" dirty="0" smtClean="0">
                <a:solidFill>
                  <a:schemeClr val="bg1"/>
                </a:solidFill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</a:rPr>
              <a:t>ref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016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s-ES" sz="2400" b="1" dirty="0" smtClean="0"/>
              <a:t>275g. 66mm x 85mm.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57752" y="5429264"/>
          <a:ext cx="3476628" cy="110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14"/>
                <a:gridCol w="1738314"/>
              </a:tblGrid>
              <a:tr h="55165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55165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Gelées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2’5€/bote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71538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928670"/>
          </a:xfrm>
        </p:spPr>
        <p:txBody>
          <a:bodyPr/>
          <a:lstStyle/>
          <a:p>
            <a:r>
              <a:rPr lang="es-ES_tradnl" dirty="0" smtClean="0"/>
              <a:t>Suspiros de Nalón</a:t>
            </a:r>
            <a:endParaRPr lang="es-ES" dirty="0"/>
          </a:p>
        </p:txBody>
      </p:sp>
      <p:pic>
        <p:nvPicPr>
          <p:cNvPr id="5" name="3 Marcador de contenido" descr="suspiros del nal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861" t="29374" r="7278" b="28664"/>
          <a:stretch>
            <a:fillRect/>
          </a:stretch>
        </p:blipFill>
        <p:spPr>
          <a:xfrm>
            <a:off x="4429124" y="1285860"/>
            <a:ext cx="2865451" cy="2204155"/>
          </a:xfrm>
        </p:spPr>
      </p:pic>
      <p:sp>
        <p:nvSpPr>
          <p:cNvPr id="4" name="3 CuadroTexto"/>
          <p:cNvSpPr txBox="1"/>
          <p:nvPr/>
        </p:nvSpPr>
        <p:spPr>
          <a:xfrm>
            <a:off x="357158" y="1000108"/>
            <a:ext cx="3500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Deliciosas y suaves pastas artesanales hechas totalmente a mano con huevos, mantequilla, margarina, azúcar y harina de trigo como manda la tradición. Enseñe a los suyos el valor del sabor auténtico de la cocina artesanal.</a:t>
            </a:r>
            <a:endParaRPr lang="es-ES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786446" y="4714884"/>
          <a:ext cx="3119438" cy="129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719"/>
                <a:gridCol w="1559719"/>
              </a:tblGrid>
              <a:tr h="4756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82100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Suspiros de Nalón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4.13€ (600g)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8644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Ref</a:t>
            </a:r>
            <a:r>
              <a:rPr lang="es-ES_tradnl" b="1" dirty="0" smtClean="0"/>
              <a:t> </a:t>
            </a:r>
            <a:r>
              <a:rPr lang="es-ES_tradnl" b="1" dirty="0" smtClean="0"/>
              <a:t>017</a:t>
            </a:r>
            <a:endParaRPr lang="es-E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Merlitones</a:t>
            </a:r>
            <a:r>
              <a:rPr lang="es-ES" dirty="0" smtClean="0"/>
              <a:t> almendrados ‘Puente Romano’</a:t>
            </a:r>
            <a:endParaRPr lang="es-ES" dirty="0"/>
          </a:p>
        </p:txBody>
      </p:sp>
      <p:pic>
        <p:nvPicPr>
          <p:cNvPr id="5" name="5 Marcador de contenido" descr="desca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71546"/>
            <a:ext cx="3562364" cy="3562364"/>
          </a:xfrm>
        </p:spPr>
      </p:pic>
      <p:sp>
        <p:nvSpPr>
          <p:cNvPr id="4" name="3 CuadroTexto"/>
          <p:cNvSpPr txBox="1"/>
          <p:nvPr/>
        </p:nvSpPr>
        <p:spPr>
          <a:xfrm>
            <a:off x="357158" y="1428736"/>
            <a:ext cx="3357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Delicioso dulce artesano, elaborado con harina de trigo, azúcar molida y azúcar invertida, grasa vegetal, almendra, y huevo liquido. Ideal para desayunos y meriendas</a:t>
            </a:r>
          </a:p>
          <a:p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929190" y="5286388"/>
          <a:ext cx="3833818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09"/>
                <a:gridCol w="1916909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Merlitones</a:t>
                      </a:r>
                      <a:r>
                        <a:rPr lang="es-ES" dirty="0" smtClean="0"/>
                        <a:t> almendrados ‘Puente Romano’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3.47€ (400g)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285852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0826" y="12858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018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s-ES" dirty="0" err="1" smtClean="0"/>
              <a:t>Casadielles</a:t>
            </a:r>
            <a:endParaRPr lang="es-ES" dirty="0"/>
          </a:p>
        </p:txBody>
      </p:sp>
      <p:pic>
        <p:nvPicPr>
          <p:cNvPr id="5" name="6 Marcador de contenido" descr="ima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714356"/>
            <a:ext cx="3792561" cy="3792561"/>
          </a:xfrm>
        </p:spPr>
      </p:pic>
      <p:sp>
        <p:nvSpPr>
          <p:cNvPr id="4" name="3 CuadroTexto"/>
          <p:cNvSpPr txBox="1"/>
          <p:nvPr/>
        </p:nvSpPr>
        <p:spPr>
          <a:xfrm>
            <a:off x="357158" y="1071546"/>
            <a:ext cx="36433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cs typeface="Arial" pitchFamily="34" charset="0"/>
              </a:rPr>
              <a:t>Elaboradas de forma casera empleando ingredientes como la avellana y la nuez ligadas con mantequilla y envueltas en una fina masa hecha a base de harina de trigo. Obteniendo así un regalo para los paladares más exigentes.</a:t>
            </a:r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72066" y="5143512"/>
          <a:ext cx="376238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90"/>
                <a:gridCol w="188119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Casadielles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4.95€ 3uds.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285852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PORTES NO INCLUIDOS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3504" y="7857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Ref</a:t>
            </a:r>
            <a:r>
              <a:rPr lang="es-ES_tradnl" dirty="0" smtClean="0"/>
              <a:t> </a:t>
            </a:r>
            <a:r>
              <a:rPr lang="es-ES_tradnl" dirty="0" smtClean="0"/>
              <a:t>019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626</Words>
  <Application>Microsoft Macintosh PowerPoint</Application>
  <PresentationFormat>Presentación en pantalla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Presentación de PowerPoint</vt:lpstr>
      <vt:lpstr>Llaveros. </vt:lpstr>
      <vt:lpstr>Llaveros con motivos mineros</vt:lpstr>
      <vt:lpstr>Presentación de PowerPoint</vt:lpstr>
      <vt:lpstr>Compotas y mermeladas</vt:lpstr>
      <vt:lpstr>Gelées</vt:lpstr>
      <vt:lpstr>Suspiros de Nalón</vt:lpstr>
      <vt:lpstr>Merlitones almendrados ‘Puente Romano’</vt:lpstr>
      <vt:lpstr>Casadielles</vt:lpstr>
      <vt:lpstr>Chorizo de jabalí</vt:lpstr>
      <vt:lpstr>Chorizo ahumado ‘Alto Aller’ </vt:lpstr>
      <vt:lpstr>Chorizo y morcilla </vt:lpstr>
      <vt:lpstr>Presentación de PowerPoint</vt:lpstr>
      <vt:lpstr>Mini Cupcake</vt:lpstr>
      <vt:lpstr>Jabón de tres arcillas</vt:lpstr>
      <vt:lpstr>Jabón de miel y propóleo.</vt:lpstr>
      <vt:lpstr>Jabón de karité</vt:lpstr>
      <vt:lpstr>ESPERAMOS QUE TODO SEA DE VUESTRO AGRADO.</vt:lpstr>
    </vt:vector>
  </TitlesOfParts>
  <Company>PRINCIPADO_DE_ASTURIAS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EDUCACIÓN</dc:creator>
  <cp:lastModifiedBy>Maria Caridad Gonzalez Diaz</cp:lastModifiedBy>
  <cp:revision>33</cp:revision>
  <dcterms:created xsi:type="dcterms:W3CDTF">2016-02-24T12:27:46Z</dcterms:created>
  <dcterms:modified xsi:type="dcterms:W3CDTF">2016-03-11T13:37:21Z</dcterms:modified>
</cp:coreProperties>
</file>