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a-E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a-E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a-E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a-E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a-E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a-E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ol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7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ol i text vertical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ol vertical i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ol i objecte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07504" y="15567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rtl="0">
              <a:spcBef>
                <a:spcPts val="0"/>
              </a:spcBef>
              <a:buClr>
                <a:schemeClr val="accent1"/>
              </a:buClr>
              <a:buSzPct val="106666"/>
              <a:buFont typeface="Noto Sans Symbols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pçalera de la secció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7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cte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37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7159" lvl="1" marL="731520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52" lvl="3" marL="121615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0264" lvl="4" marL="1426464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237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7159" lvl="1" marL="731520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52" lvl="3" marL="1216152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0264" lvl="4" marL="1426464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8232" lvl="5" marL="1627632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0019" lvl="1" marL="73152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852" lvl="3" marL="121615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2964" lvl="4" marL="1426464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269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0019" lvl="1" marL="73152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852" lvl="3" marL="1216152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2964" lvl="4" marL="1426464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0932" lvl="5" marL="1627632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6867" lvl="7" marL="2029968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4835" lvl="8" marL="2231136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Només títol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ingut amb llegenda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0" i="0" sz="20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" lvl="6" marL="18288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1467" lvl="7" marL="2029968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435" lvl="8" marL="2231136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9" name="Shape 79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tge amb llegenda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0" i="0" sz="20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/>
          <p:nvPr>
            <p:ph idx="2" type="pic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C700"/>
              </a:buClr>
              <a:buFont typeface="Calibri"/>
              <a:buNone/>
              <a:defRPr b="1" i="0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205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14300" lvl="1" marL="731520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452" lvl="3" marL="1216152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564" lvl="4" marL="1426464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5532" lvl="5" marL="1627632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167" lvl="7" marL="2029968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2135" lvl="8" marL="2231136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rIns="4570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80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  <a:r>
              <a:rPr lang="ca-ES" sz="8000"/>
              <a:t>Á</a:t>
            </a:r>
            <a:r>
              <a:rPr b="1" i="0" lang="ca-ES" sz="80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-220200" y="100900"/>
            <a:ext cx="97209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48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MERMELADA</a:t>
            </a:r>
            <a:r>
              <a:rPr lang="ca-ES" sz="4800"/>
              <a:t> </a:t>
            </a:r>
            <a:r>
              <a:rPr b="1" i="0" lang="ca-ES" sz="48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DE NARAN</a:t>
            </a:r>
            <a:r>
              <a:rPr lang="ca-ES" sz="4800"/>
              <a:t>J</a:t>
            </a:r>
            <a:r>
              <a:rPr b="1" i="0" lang="ca-ES" sz="48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 AMARGA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251519" y="1844824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Ref.:</a:t>
            </a:r>
            <a:r>
              <a:rPr lang="ca-ES" sz="2400"/>
              <a:t>3810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 con az</a:t>
            </a:r>
            <a:r>
              <a:rPr lang="ca-ES"/>
              <a:t>ú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</a:t>
            </a:r>
            <a:r>
              <a:rPr lang="ca-ES"/>
              <a:t>2,90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; sin az</a:t>
            </a:r>
            <a:r>
              <a:rPr lang="ca-ES"/>
              <a:t>ú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</a:t>
            </a:r>
            <a:r>
              <a:rPr lang="ca-ES"/>
              <a:t>3</a:t>
            </a:r>
            <a:r>
              <a:rPr lang="ca-ES" sz="2400"/>
              <a:t>€</a:t>
            </a:r>
          </a:p>
          <a:p>
            <a:pPr indent="-314452" lvl="0" marL="438912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 Elaboración artesanal y tradicional de estas mermeladas ecológicas. Hechas con 75% de fruta de los productores de la Línea Verde. 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525" y="3942774"/>
            <a:ext cx="4723322" cy="265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531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MERMELAD</a:t>
            </a:r>
            <a:r>
              <a:rPr lang="ca-ES" sz="5310"/>
              <a:t>A</a:t>
            </a:r>
            <a:r>
              <a:rPr b="1" i="0" lang="ca-ES" sz="531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i="0" lang="ca-ES" sz="432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ca-ES" sz="531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b="1" i="0" lang="ca-ES" sz="432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ca-ES" sz="531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CERE</a:t>
            </a:r>
            <a:r>
              <a:rPr lang="ca-ES" sz="5310"/>
              <a:t>Z</a:t>
            </a:r>
            <a:r>
              <a:rPr b="1" i="0" lang="ca-ES" sz="531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107504" y="15567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Ref.:389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 con az</a:t>
            </a:r>
            <a:r>
              <a:rPr lang="ca-ES"/>
              <a:t>ú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</a:t>
            </a:r>
            <a:r>
              <a:rPr lang="ca-ES"/>
              <a:t>2,90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€; sin az</a:t>
            </a:r>
            <a:r>
              <a:rPr lang="ca-ES"/>
              <a:t>ú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</a:t>
            </a:r>
            <a:r>
              <a:rPr lang="ca-ES"/>
              <a:t>3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,00€</a:t>
            </a: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6666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 Elaboración artesanal y tradicional de estas mermeladas ecológicas. Hechas con 75% de fruta de los productores de la Línea Verde.</a:t>
            </a:r>
            <a:r>
              <a:rPr b="0" i="0" lang="ca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775" y="3851099"/>
            <a:ext cx="5065200" cy="28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/>
              <a:t>QUESO “EL PetitOT”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271850" y="1803716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Ref.: 2911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Precio: </a:t>
            </a:r>
            <a:r>
              <a:rPr lang="ca-ES"/>
              <a:t>2,50</a:t>
            </a:r>
            <a:r>
              <a:rPr lang="ca-ES" sz="2400"/>
              <a:t> €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Descripción: Es</a:t>
            </a:r>
            <a:r>
              <a:rPr lang="ca-ES"/>
              <a:t> un </a:t>
            </a:r>
            <a:r>
              <a:rPr lang="ca-ES" sz="2400"/>
              <a:t>queso</a:t>
            </a:r>
            <a:r>
              <a:rPr lang="ca-ES"/>
              <a:t> de cabra parecido al de “rulo”</a:t>
            </a:r>
            <a:r>
              <a:rPr lang="ca-ES" sz="2400"/>
              <a:t>. Va en porciones de 120gr. (aproximadamente).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00" y="3620625"/>
            <a:ext cx="5273722" cy="2966474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/>
              <a:t>QUESO “PLA”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85900" y="1846466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Ref.: 2913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Precio: </a:t>
            </a:r>
            <a:r>
              <a:rPr lang="ca-ES"/>
              <a:t>2,50</a:t>
            </a:r>
            <a:r>
              <a:rPr lang="ca-ES" sz="2400"/>
              <a:t>€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Descripción: Es</a:t>
            </a:r>
            <a:r>
              <a:rPr lang="ca-ES"/>
              <a:t> </a:t>
            </a:r>
            <a:r>
              <a:rPr lang="ca-ES" sz="2400"/>
              <a:t>queso de cabra parecido al </a:t>
            </a:r>
            <a:r>
              <a:rPr lang="ca-ES"/>
              <a:t>“brie”</a:t>
            </a:r>
            <a:r>
              <a:rPr lang="ca-ES" sz="2400"/>
              <a:t>. Va en porciones de 120gr. (aproximadamente).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475" y="3596675"/>
            <a:ext cx="5111976" cy="2875498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/>
              <a:t>QUESO “VOLER VOLAR”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172050" y="1646866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Ref.: 2912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Precio: </a:t>
            </a:r>
            <a:r>
              <a:rPr lang="ca-ES"/>
              <a:t>2,50</a:t>
            </a:r>
            <a:r>
              <a:rPr lang="ca-ES" sz="2400"/>
              <a:t>€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Descripción: Es</a:t>
            </a:r>
            <a:r>
              <a:rPr lang="ca-ES"/>
              <a:t> </a:t>
            </a:r>
            <a:r>
              <a:rPr lang="ca-ES" sz="2400"/>
              <a:t>queso de cabra parecido al </a:t>
            </a:r>
            <a:r>
              <a:rPr lang="ca-ES"/>
              <a:t>“roquefort”</a:t>
            </a:r>
            <a:r>
              <a:rPr lang="ca-ES" sz="2400"/>
              <a:t>. Va en porciones de 120gr. (aproximadamente).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899" y="3575550"/>
            <a:ext cx="5314375" cy="2989324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ARTESANÍA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125" y="2492896"/>
            <a:ext cx="5619750" cy="2857499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95536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ESTUCHE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107504" y="15567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Ref.:311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</a:t>
            </a:r>
            <a:r>
              <a:rPr lang="ca-ES"/>
              <a:t>5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</a:p>
          <a:p>
            <a:pPr indent="-4571" lvl="0" marL="11887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Estuche hecho a mano. Con diferentes esta</a:t>
            </a:r>
            <a:r>
              <a:rPr lang="ca-ES" sz="2400"/>
              <a:t>m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pados.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106666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91624" y="2732375"/>
            <a:ext cx="2836800" cy="50427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NECESER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107504" y="15567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Ref.:312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</a:t>
            </a:r>
            <a:r>
              <a:rPr lang="ca-ES"/>
              <a:t>8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</a:p>
          <a:p>
            <a:pPr indent="-4571" lvl="0" marL="11887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Nesecer único hecho a mano</a:t>
            </a:r>
          </a:p>
          <a:p>
            <a:pPr indent="-4571" lvl="0" marL="11887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diferentes estanpados </a:t>
            </a:r>
          </a:p>
          <a:p>
            <a:pPr indent="-4571" lvl="0" marL="11887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4571" lvl="0" marL="11887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450" y="3222075"/>
            <a:ext cx="4313400" cy="32349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DECORACIÓN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1" y="1970838"/>
            <a:ext cx="5468465" cy="410135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VELAS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251519" y="1124744"/>
            <a:ext cx="8229600" cy="4725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70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Casadevall. Fundación que trabaja con niños con problemas de autismo.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ca-ES"/>
              <a:t>                 Ref.:511               Ref.: 512                     Ref.:513</a:t>
            </a:r>
          </a:p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ca-ES"/>
              <a:t>Precio: 2€              Precio:  2€                   Precio:2€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666" y="4100942"/>
            <a:ext cx="2048112" cy="1489536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050" y="4133089"/>
            <a:ext cx="2048124" cy="1425241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40" name="Shape 240"/>
          <p:cNvSpPr txBox="1"/>
          <p:nvPr/>
        </p:nvSpPr>
        <p:spPr>
          <a:xfrm>
            <a:off x="-166575" y="2826025"/>
            <a:ext cx="56757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87" y="4073820"/>
            <a:ext cx="1631650" cy="1543778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ALIMENTACIÓN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3" y="1700808"/>
            <a:ext cx="4680520" cy="468052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MIEL </a:t>
            </a:r>
            <a:r>
              <a:rPr lang="ca-ES" sz="6600"/>
              <a:t>MIL FLORES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07504" y="1556791"/>
            <a:ext cx="8229600" cy="4625608"/>
          </a:xfrm>
          <a:prstGeom prst="rect">
            <a:avLst/>
          </a:prstGeom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</a:pPr>
            <a:r>
              <a:rPr lang="ca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Ref.:23</a:t>
            </a:r>
            <a:r>
              <a:rPr lang="ca-ES"/>
              <a:t>5</a:t>
            </a:r>
          </a:p>
          <a:p>
            <a:pPr indent="-314452" lvl="0" marL="438912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ca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 </a:t>
            </a:r>
            <a:r>
              <a:rPr lang="ca-ES"/>
              <a:t>3,25</a:t>
            </a:r>
            <a:r>
              <a:rPr lang="ca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tarro de 500gr</a:t>
            </a:r>
          </a:p>
          <a:p>
            <a:pPr indent="-314452" lvl="0" marL="438912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ca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ca-ES"/>
              <a:t>scripción:  miel cristalizada y artesanal.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416" y="3020092"/>
            <a:ext cx="4216200" cy="31623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a-ES" sz="6600"/>
              <a:t>MIEL DE ROMERO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07504" y="1556791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SzPct val="100000"/>
            </a:pPr>
            <a:r>
              <a:rPr lang="ca-ES" sz="2400"/>
              <a:t>Ref.:234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ca-ES" sz="2400"/>
              <a:t>Precio: </a:t>
            </a:r>
            <a:r>
              <a:rPr lang="ca-ES"/>
              <a:t>3,25</a:t>
            </a:r>
            <a:r>
              <a:rPr lang="ca-ES" sz="2400"/>
              <a:t>€ tarro de 500gr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ca-ES" sz="2400"/>
              <a:t>Descripción:  miel cristal</a:t>
            </a:r>
            <a:r>
              <a:rPr lang="ca-ES"/>
              <a:t>I</a:t>
            </a:r>
            <a:r>
              <a:rPr lang="ca-ES" sz="2400"/>
              <a:t>zada</a:t>
            </a:r>
            <a:r>
              <a:rPr lang="ca-ES"/>
              <a:t> y a</a:t>
            </a:r>
            <a:r>
              <a:rPr lang="ca-ES" sz="2400"/>
              <a:t>rtesanal</a:t>
            </a:r>
            <a:r>
              <a:rPr lang="ca-ES"/>
              <a:t>.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27686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0591" y="3355117"/>
            <a:ext cx="4216200" cy="31623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0" y="155450"/>
            <a:ext cx="91440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 sz="6600"/>
              <a:t>DELICIAS DE ALMENDRAS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70079" y="1538066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Ref.:21015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Precio: </a:t>
            </a:r>
            <a:r>
              <a:rPr lang="ca-ES"/>
              <a:t>3,15</a:t>
            </a:r>
            <a:r>
              <a:rPr lang="ca-ES" sz="2400"/>
              <a:t>€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Descripción:</a:t>
            </a:r>
          </a:p>
          <a:p>
            <a:pPr indent="0" lvl="0" marL="276860" rtl="0">
              <a:spcBef>
                <a:spcPts val="0"/>
              </a:spcBef>
              <a:buNone/>
            </a:pPr>
            <a:r>
              <a:rPr lang="ca-ES" sz="2400"/>
              <a:t>150gr.</a:t>
            </a:r>
          </a:p>
          <a:p>
            <a:pPr indent="0" lvl="0" marL="276860" rtl="0">
              <a:spcBef>
                <a:spcPts val="0"/>
              </a:spcBef>
              <a:buNone/>
            </a:pPr>
            <a:r>
              <a:rPr lang="ca-ES" sz="2400"/>
              <a:t>Almendras bañadas</a:t>
            </a:r>
          </a:p>
          <a:p>
            <a:pPr indent="0" lvl="0" marL="276860" rtl="0">
              <a:spcBef>
                <a:spcPts val="0"/>
              </a:spcBef>
              <a:buNone/>
            </a:pPr>
            <a:r>
              <a:rPr lang="ca-ES" sz="2400"/>
              <a:t>en polvo de cacao y</a:t>
            </a:r>
          </a:p>
          <a:p>
            <a:pPr indent="0" lvl="0" marL="276860" rtl="0">
              <a:spcBef>
                <a:spcPts val="0"/>
              </a:spcBef>
              <a:buNone/>
            </a:pPr>
            <a:r>
              <a:rPr lang="ca-ES" sz="2400"/>
              <a:t>azúcar.</a:t>
            </a:r>
          </a:p>
          <a:p>
            <a:pPr indent="0" lvl="0" marL="27686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825" y="2406075"/>
            <a:ext cx="3832150" cy="38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616250" y="155447"/>
            <a:ext cx="8229600" cy="125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 sz="6600"/>
              <a:t>CÓCTEL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07504" y="1556791"/>
            <a:ext cx="8229600" cy="46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Ref.:21016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Precio: </a:t>
            </a:r>
            <a:r>
              <a:rPr lang="ca-ES"/>
              <a:t>2,90</a:t>
            </a:r>
            <a:r>
              <a:rPr lang="ca-ES" sz="2400"/>
              <a:t>€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ca-ES" sz="2400"/>
              <a:t>Descripción:</a:t>
            </a:r>
          </a:p>
          <a:p>
            <a:pPr lvl="0" rtl="0">
              <a:spcBef>
                <a:spcPts val="0"/>
              </a:spcBef>
              <a:buNone/>
            </a:pPr>
            <a:r>
              <a:rPr lang="ca-ES" sz="2400"/>
              <a:t>110gr</a:t>
            </a:r>
          </a:p>
          <a:p>
            <a:pPr indent="0" lvl="0" marL="276860" rtl="0">
              <a:spcBef>
                <a:spcPts val="0"/>
              </a:spcBef>
              <a:buNone/>
            </a:pPr>
            <a:r>
              <a:rPr lang="ca-ES" sz="2400"/>
              <a:t>Diferentes frutos secos </a:t>
            </a:r>
          </a:p>
          <a:p>
            <a:pPr lvl="0" rtl="0">
              <a:spcBef>
                <a:spcPts val="0"/>
              </a:spcBef>
              <a:buNone/>
            </a:pPr>
            <a:r>
              <a:rPr lang="ca-ES" sz="2400"/>
              <a:t>caramelizados, </a:t>
            </a:r>
          </a:p>
          <a:p>
            <a:pPr lvl="0" rtl="0">
              <a:spcBef>
                <a:spcPts val="0"/>
              </a:spcBef>
              <a:buNone/>
            </a:pPr>
            <a:r>
              <a:rPr lang="ca-ES" sz="2400"/>
              <a:t>garrapiñados y </a:t>
            </a:r>
          </a:p>
          <a:p>
            <a:pPr lvl="0" rtl="0">
              <a:spcBef>
                <a:spcPts val="0"/>
              </a:spcBef>
              <a:buNone/>
            </a:pPr>
            <a:r>
              <a:rPr lang="ca-ES" sz="2400"/>
              <a:t>chocolateados.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525" y="2002175"/>
            <a:ext cx="4013775" cy="39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ACEITE:5L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95536" y="1628800"/>
            <a:ext cx="8229600" cy="4133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Ref.:222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 2</a:t>
            </a:r>
            <a:r>
              <a:rPr lang="ca-ES"/>
              <a:t>4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,50€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Elaborado artesanalmente por su propio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almazara, l’Oli Ylla se distingue por su pureza..</a:t>
            </a: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106666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3850" y="2142075"/>
            <a:ext cx="1862999" cy="37830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66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ACEITE:2L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-15408" y="1548242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Ref.:233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Precio:1</a:t>
            </a:r>
            <a:r>
              <a:rPr lang="ca-ES"/>
              <a:t>0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Descripción:Elaborado artesanalmente por su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propio almazara, l’Oli Ylla se distingue por su pureza..</a:t>
            </a: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612" lvl="0" marL="438912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9474" y="2215949"/>
            <a:ext cx="1813500" cy="36825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b="1" i="0" lang="ca-ES" sz="4500" u="none" cap="none" strike="noStrik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BOMBONES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07504" y="15567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rIns="91425" tIns="91425">
            <a:noAutofit/>
          </a:bodyPr>
          <a:lstStyle/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Ref.:278</a:t>
            </a:r>
          </a:p>
          <a:p>
            <a:pPr indent="-31445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Precio:</a:t>
            </a:r>
            <a:r>
              <a:rPr lang="ca-ES"/>
              <a:t>7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</a:p>
          <a:p>
            <a:pPr indent="-314452" lvl="0" marL="438912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 S</a:t>
            </a:r>
            <a:r>
              <a:rPr lang="ca-ES"/>
              <a:t>o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unos bombones artesanales de Can Xapa que tienen</a:t>
            </a:r>
            <a:r>
              <a:rPr lang="ca-ES" sz="2400"/>
              <a:t> muchos premios de</a:t>
            </a:r>
            <a:r>
              <a:rPr lang="ca-ES"/>
              <a:t>b</a:t>
            </a:r>
            <a:r>
              <a:rPr lang="ca-ES" sz="2400"/>
              <a:t>ido a la calidad del product</a:t>
            </a:r>
            <a:r>
              <a:rPr lang="ca-ES"/>
              <a:t>o</a:t>
            </a:r>
            <a:r>
              <a:rPr lang="ca-ES" sz="2400"/>
              <a:t>.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674" y="3476749"/>
            <a:ext cx="5456650" cy="306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òdul">
  <a:themeElements>
    <a:clrScheme name="Mòdul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òdul">
  <a:themeElements>
    <a:clrScheme name="Mòdul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