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5" r:id="rId4"/>
    <p:sldId id="263" r:id="rId5"/>
    <p:sldId id="264" r:id="rId6"/>
    <p:sldId id="265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F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2" autoAdjust="0"/>
    <p:restoredTop sz="94667" autoAdjust="0"/>
  </p:normalViewPr>
  <p:slideViewPr>
    <p:cSldViewPr>
      <p:cViewPr>
        <p:scale>
          <a:sx n="72" d="100"/>
          <a:sy n="72" d="100"/>
        </p:scale>
        <p:origin x="-46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C417-3ECB-4B53-B596-CB59CA1C6FA6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364" y="2060848"/>
            <a:ext cx="8229600" cy="1143000"/>
          </a:xfrm>
        </p:spPr>
        <p:txBody>
          <a:bodyPr>
            <a:noAutofit/>
          </a:bodyPr>
          <a:lstStyle/>
          <a:p>
            <a:r>
              <a:rPr lang="es-ES" sz="130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17 UP</a:t>
            </a:r>
            <a:endParaRPr lang="es-ES" sz="13000" dirty="0">
              <a:solidFill>
                <a:schemeClr val="bg2">
                  <a:lumMod val="9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576" y="3573016"/>
            <a:ext cx="8229600" cy="15716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Cooperativa de 3º ESO</a:t>
            </a:r>
          </a:p>
          <a:p>
            <a:pPr algn="ctr">
              <a:buNone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I.E.S. Inventor Cosme García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214446" cy="44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643834" y="5572140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ESPÁRRAGOS DE 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NAVARRA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643834" y="5500702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7_1603\ESPARRA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24128" y="2636912"/>
            <a:ext cx="2976331" cy="2232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85786" y="214311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Tiernos espárragos blancos de Navarra, cultivados en la ribera  del Ebro. Pelados a mano.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720. 9 a 12 frutos.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Peso Neto 660 gramos. 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20.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Precio: 4,50€.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ALCACHOFAS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Picture 2" descr="http://www.valnaloneduca.com/eje/datos_coop/379/_sin-titul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00958" y="5500702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7_1603\ALCACHOF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276872"/>
            <a:ext cx="2099822" cy="27997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1071538" y="2285992"/>
            <a:ext cx="4572000" cy="24191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Tiernos corazones de alcachofas  cultivados  en la huerta riojana.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16/20 frutos. Peso neto 660 gramos. </a:t>
            </a: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21.</a:t>
            </a: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3,40 €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CONSERVAS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00958" y="5500702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8_1703\3-CONSERV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868144" y="2132856"/>
            <a:ext cx="2784309" cy="20882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85786" y="1214422"/>
            <a:ext cx="36433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Cardo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Neto 660 gramos.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22.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Alubia verde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660 Neto gramos.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23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Borraja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660 Neto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24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143240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PUERROS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00958" y="5500702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8_1703\PUERR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500826" y="2071678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2214554"/>
            <a:ext cx="4714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Puerros Primera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8/12 finos. Peso Neto 660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25.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2,00€.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488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GUINDILLAS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00958" y="5500702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3" descr="C:\Users\juanan\Desktop\Catalogo geen grapes\108_1703\GUINDILLA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928802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171448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Guindillas en vinagre extra.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370. Peso Neto 320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26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Guindillas en aceite al ajillo.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250. Peso Neto 185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27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1,60€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ALEGRÍAS RIOJANAS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Picture 2" descr="http://www.valnaloneduca.com/eje/datos_coop/379/_sin-titul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8_1703\ALEGRI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500306"/>
            <a:ext cx="2857500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21431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Alegrías riojanas. Variedad de guindilla originaria de la  Rioja. Son muy picantes y de color rojo.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100.Peso neto 90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28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357554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PIMIENTOS DEL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PIQUILLO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8_1703\PIMIENTO-PIQUI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80112" y="2492896"/>
            <a:ext cx="2857500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24288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Pimientos del piquillo enteros, de intenso color rojo, ideales para rellenar. Pelados a mano.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425. 18/22 frutos. Peso neto 690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29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2,90 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214678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PIMIENTOS 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NAJERANOS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9_1803\PIMIENT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857364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1714488"/>
            <a:ext cx="49292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Pimiento najerano en tiras de primera.</a:t>
            </a:r>
            <a:r>
              <a:rPr lang="es-ES_tradnl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pimientos najeranos de la IPG Pimiento Riojano son autóctonos. Son pimientos de color rojo firme y carnoso. Sabrosos, de textura delicada, no pican, no tienen acidez y resultan finos y agradables al paladar.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445. Peso Neto 390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30.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2,40 €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28926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es-ES" sz="72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DULCES Y CARAMELOS</a:t>
            </a:r>
            <a:endParaRPr lang="es-ES" sz="7200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FARDELEJOS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irc_mi" descr="http://www.fardelejoslapala.com/img/cms/fardelejos_lapala_partido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571744"/>
            <a:ext cx="2905125" cy="2209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2000240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fardelejos son un dulce de origen árabe típico de </a:t>
            </a:r>
            <a:r>
              <a:rPr lang="es-ES_tradnl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Arnedo</a:t>
            </a:r>
            <a:r>
              <a:rPr lang="es-ES_tradnl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en la Rioja Baja; pero extendido a toda la región. Están elaborados con hojaldre y rellenos de una pasta   de  almendra, huevo y azúcar.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_tradnl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_tradnl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Caja / 6 fardelejos: 4,50€ (Ref. 31)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_tradnl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Caja / 12 fardelejos: 8,00€ (Ref. 32)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143240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89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17UP </a:t>
            </a:r>
            <a:br>
              <a:rPr lang="es-ES" sz="89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informa:</a:t>
            </a:r>
            <a:endParaRPr lang="es-ES" dirty="0">
              <a:solidFill>
                <a:schemeClr val="bg2">
                  <a:lumMod val="90000"/>
                </a:schemeClr>
              </a:solidFill>
              <a:latin typeface="Ravie" pitchFamily="82" charset="0"/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929330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643834" y="5572140"/>
            <a:ext cx="1071570" cy="107157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571604" y="3357562"/>
            <a:ext cx="61436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Arial" pitchFamily="34" charset="0"/>
              </a:rPr>
              <a:t>El IVA está incluido en los precios del catálogo.</a:t>
            </a:r>
          </a:p>
          <a:p>
            <a:pPr algn="just"/>
            <a:endParaRPr lang="es-ES" sz="24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Arial" pitchFamily="34" charset="0"/>
              </a:rPr>
              <a:t>Los gastos de transporte son a cargo del comprador.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FRUTAS DE LA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RIOJA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irc_mi" descr="http://www.dulceselavion.es/tienda/51-220-thickbox/frutas-banadas-con-chocolate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357430"/>
            <a:ext cx="1714512" cy="209707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250030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Frutas de La Rioja. Frutas confitadas y bañadas en cobertura de chocolate.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Bolsa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33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8,00 €.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00364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CEREZAS AL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MARRASQUINO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3 Marcador de contenido" descr="http://www.dulceselavion.es/images/dulces/cerezas-al-marrasquino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357430"/>
            <a:ext cx="1817281" cy="20474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221455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Cerezas al Marrasquino. Cerezas confitadas maceradas en licor confitadas y cubiertas en finísimo chocolate.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Bolsa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34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7,00 €.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14678" y="5929330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CIRUELAS PASAS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irc_mi" descr="http://www.supereko.net/media/catalog/product/cache/1/image/9df78eab33525d08d6e5fb8d27136e95/D/S/DSC00101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357430"/>
            <a:ext cx="2524125" cy="2524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185736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Ciruelas  de la variedad Claudia Reina Verde con la denominación de origen “Ciruela de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Nalda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Quel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”. Caracterizadas por su dulzura y su predisposición a ser secadas.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35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2,50 €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00364" y="5929330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UVAS PASAS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irc_mi" descr="http://www.supereko.net/media/catalog/product/cache/1/image/9df78eab33525d08d6e5fb8d27136e95/d/s/dsc00079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285992"/>
            <a:ext cx="2071702" cy="22145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14348" y="178592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Uvas pasas de moscatel.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36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3,30 €.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Uvas pasas sin semillas.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37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2,50 €.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928926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OREJONES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" name="irc_mi" descr="http://www.supereko.net/media/catalog/product/cache/1/small_image/103x98/9df78eab33525d08d6e5fb8d27136e95/d/s/dsc00095_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643182"/>
            <a:ext cx="1928826" cy="207170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6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928662" y="207167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Orejones de albaricoque.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38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3,40 €.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Orejones de melocotón.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300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39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3,40 €.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000364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CARAMELOS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EL AVIÓN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71472" y="1857364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Sintox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.(Bolsas de 1Kilo).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Miel (Ref.40).7,00 €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Menta (Ref.41).7,00 €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Limón (Ref.42).7,00 €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Toffees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.(Bolsas de 1Kilo). 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Nata (Ref.43).7,00 €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Moka (ref.44).7,00 €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Crema (Ref.45).7,00 €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Pastillas de  café con leche.(Ref.46).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Bolsas de 1 Kilo.(9,00 €).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Toffees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 chocolate.(Ref.47).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Bolsas de 1Kilo.(9,00 €).</a:t>
            </a:r>
          </a:p>
        </p:txBody>
      </p:sp>
      <p:pic>
        <p:nvPicPr>
          <p:cNvPr id="9" name="Picture 4" descr="C:\Users\juanan\Desktop\Catalogo geen grapes\na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143248"/>
            <a:ext cx="1071570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10" name="Picture 5" descr="C:\Users\juanan\Desktop\Catalogo geen grapes\sintox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857364"/>
            <a:ext cx="1071570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11" name="Picture 3" descr="C:\Users\juanan\Desktop\Catalogo geen grapes\chocolat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4500570"/>
            <a:ext cx="1087530" cy="108753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3000364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643182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</a:t>
            </a:r>
            <a:endParaRPr lang="es-ES" sz="5400" dirty="0"/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43644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ASPACE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785786" y="1928802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Artículos de decoración con forma de flores, piruletas y corazones  elaborados de forma artesanal y con un original diseño. Están realizados  en </a:t>
            </a: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polispán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y pintados a mano. Estos artículos son manualidades realizadas por el centro de día de ASPACE, que es una Asociación de Personas con  Parálisis Cerebral y Afines.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Variedades: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Flores: (Ref. 48)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Piruletas: (Ref. 49)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Corazones (Ref. 50)</a:t>
            </a:r>
          </a:p>
          <a:p>
            <a:pPr marL="448056" marR="36576" lvl="1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endParaRPr lang="es-E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1 € / unidad.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3 Marcador de contenido" descr="http://t0.gstatic.com/images?q=tbn:ANd9GcSSBAcWW7KUUFhhNBXSBspQcuKicP4jjbdL1GxczOJ36f7D6nAk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2714620"/>
            <a:ext cx="2105025" cy="21717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3428992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ARPS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3" descr="Abanicos_Parchis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929322" y="3714752"/>
            <a:ext cx="2455681" cy="157163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428596" y="207167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Artículos de artesanía elaborados a mano  por el centro laboral de Logroño de la Asociación Riojana Pro Personas con Discapacidad Intelectual (ARPS).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Marca-páginas.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Pintados (Ref.51): 1,00€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relieve (Ref.52): 1,00€</a:t>
            </a:r>
          </a:p>
          <a:p>
            <a:pPr marL="448056" marR="36576" lvl="2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Abanicos.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Referencia; 53</a:t>
            </a:r>
          </a:p>
          <a:p>
            <a:pPr marL="448056" marR="36576" lvl="1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3,00 €</a:t>
            </a:r>
          </a:p>
        </p:txBody>
      </p:sp>
      <p:pic>
        <p:nvPicPr>
          <p:cNvPr id="9" name="Picture 5" descr="Marcapáginas color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1857364"/>
            <a:ext cx="2357454" cy="158800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2786050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ARPS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71472" y="3214686"/>
            <a:ext cx="4572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Collares de bolas.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54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lvl="3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3 €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429000"/>
            <a:ext cx="3071834" cy="205082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9" name="Picture 2" descr="Collares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 b="48"/>
          <a:stretch>
            <a:fillRect/>
          </a:stretch>
        </p:blipFill>
        <p:spPr bwMode="auto">
          <a:xfrm>
            <a:off x="5214942" y="1500174"/>
            <a:ext cx="3143272" cy="17583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2500298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66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PATÉS, QUESOS Y EMBUTIDOS</a:t>
            </a:r>
            <a:endParaRPr lang="es-ES" sz="6600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000768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ARPS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858148" y="5572140"/>
            <a:ext cx="1058342" cy="105834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214414" y="31432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Pendientes.</a:t>
            </a: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Referencia; 55</a:t>
            </a: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2 €</a:t>
            </a: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 descr="Pendientes plata bolas"/>
          <p:cNvPicPr>
            <a:picLocks noChangeAspect="1" noChangeArrowheads="1"/>
          </p:cNvPicPr>
          <p:nvPr/>
        </p:nvPicPr>
        <p:blipFill>
          <a:blip r:embed="rId4" cstate="print"/>
          <a:srcRect b="113"/>
          <a:stretch>
            <a:fillRect/>
          </a:stretch>
        </p:blipFill>
        <p:spPr>
          <a:xfrm>
            <a:off x="5643570" y="2571744"/>
            <a:ext cx="2339629" cy="164193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2857488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ARPS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786710" y="5572140"/>
            <a:ext cx="1058342" cy="105834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928662" y="3071810"/>
            <a:ext cx="4572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Anillos de bola.</a:t>
            </a: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56</a:t>
            </a:r>
          </a:p>
          <a:p>
            <a:pPr marL="448056" marR="36576" indent="-384048" algn="just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2,50 €.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786058"/>
            <a:ext cx="2894996" cy="17145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3428992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ARTESANÍA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ARPS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786710" y="5572140"/>
            <a:ext cx="1058342" cy="105834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714348" y="17859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Posavasos  de cristal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Dos unidades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57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Precio. 3,00€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1472" y="40719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Fundas de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bonobús</a:t>
            </a: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58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Precio. 2,50€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714488"/>
            <a:ext cx="3888432" cy="139075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 l="646" t="59182" r="15628"/>
          <a:stretch>
            <a:fillRect/>
          </a:stretch>
        </p:blipFill>
        <p:spPr bwMode="auto">
          <a:xfrm>
            <a:off x="5000628" y="3643314"/>
            <a:ext cx="3888432" cy="16085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143240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spc="-10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vie" pitchFamily="82" charset="0"/>
              </a:rPr>
              <a:t>Esperamos que esta selección de productos sean de vuestro agrado</a:t>
            </a:r>
            <a:endParaRPr lang="es-ES" dirty="0"/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143644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786710" y="5572140"/>
            <a:ext cx="1058342" cy="105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Para  solicitar  más  información  o realizar  un pedido podéis </a:t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contactar  con:</a:t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www.17upcosme@gmail.com</a:t>
            </a:r>
            <a:r>
              <a:rPr lang="es-ES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endParaRPr lang="es-ES" sz="3200" dirty="0"/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786710" y="5572140"/>
            <a:ext cx="1058342" cy="105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5992"/>
            <a:ext cx="8229600" cy="1143000"/>
          </a:xfrm>
        </p:spPr>
        <p:txBody>
          <a:bodyPr>
            <a:noAutofit/>
          </a:bodyPr>
          <a:lstStyle/>
          <a:p>
            <a:pPr marR="36576" lvl="0" algn="l">
              <a:defRPr/>
            </a:pPr>
            <a: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  <a:t>I.E.S. INVENTOR COSME GARCÍA</a:t>
            </a:r>
            <a:b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</a:br>
            <a: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  <a:t>C/. República Argentina, nº 68</a:t>
            </a:r>
            <a:b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</a:br>
            <a: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  <a:t>Logroño 26006</a:t>
            </a:r>
            <a:b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</a:br>
            <a: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  <a:t>(La Rioja)</a:t>
            </a:r>
            <a:b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</a:br>
            <a: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  <a:t>Teléfono: 941287932</a:t>
            </a:r>
            <a:b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</a:br>
            <a:r>
              <a:rPr lang="es-ES" sz="1400" dirty="0" smtClean="0">
                <a:ln>
                  <a:solidFill>
                    <a:srgbClr val="4E5B6F"/>
                  </a:solidFill>
                </a:ln>
                <a:latin typeface="Ravie" pitchFamily="82" charset="0"/>
              </a:rPr>
              <a:t>Fax: 941287933</a:t>
            </a:r>
            <a:endParaRPr lang="es-ES" sz="1400" dirty="0"/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215082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3"/>
          <a:srcRect l="25926" t="8818" r="18518" b="25044"/>
          <a:stretch>
            <a:fillRect/>
          </a:stretch>
        </p:blipFill>
        <p:spPr bwMode="auto">
          <a:xfrm>
            <a:off x="7786710" y="5572140"/>
            <a:ext cx="1058342" cy="1058340"/>
          </a:xfrm>
          <a:prstGeom prst="rect">
            <a:avLst/>
          </a:prstGeom>
          <a:noFill/>
        </p:spPr>
      </p:pic>
      <p:pic>
        <p:nvPicPr>
          <p:cNvPr id="1026" name="Picture 2" descr="http://www.valnaloneduca.com/eje/datos_coop/379/_foto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8822" y="1922628"/>
            <a:ext cx="4532516" cy="2548282"/>
          </a:xfrm>
          <a:prstGeom prst="rect">
            <a:avLst/>
          </a:prstGeom>
          <a:noFill/>
        </p:spPr>
      </p:pic>
      <p:pic>
        <p:nvPicPr>
          <p:cNvPr id="3" name="Picture 2" descr="C:\Users\x\Desktop\char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520" y="3861048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 EL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ROBLEDILLO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7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715272" y="5572140"/>
            <a:ext cx="1071570" cy="1071570"/>
          </a:xfrm>
          <a:prstGeom prst="rect">
            <a:avLst/>
          </a:prstGeom>
          <a:noFill/>
        </p:spPr>
      </p:pic>
      <p:pic>
        <p:nvPicPr>
          <p:cNvPr id="8" name="7 Imagen" descr="Productos de Patés El Robledill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2" y="2143116"/>
            <a:ext cx="3334076" cy="3035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642910" y="1571612"/>
            <a:ext cx="464347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Aft>
                <a:spcPts val="0"/>
              </a:spcAft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elaborado de forma artesanal a partir de la mezcla de hígado con tocino de cerdo, condimentado con sal y especias.</a:t>
            </a:r>
          </a:p>
          <a:p>
            <a:pPr marL="448056" marR="36576" indent="-384048" algn="just" fontAlgn="auto">
              <a:spcAft>
                <a:spcPts val="0"/>
              </a:spcAft>
              <a:buBlip>
                <a:blip r:embed="rId4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Aft>
                <a:spcPts val="0"/>
              </a:spcAft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de 110 gramos.</a:t>
            </a:r>
          </a:p>
          <a:p>
            <a:pPr marL="448056" marR="36576" indent="-384048" algn="just" fontAlgn="auto">
              <a:spcAft>
                <a:spcPts val="0"/>
              </a:spcAft>
              <a:buBlip>
                <a:blip r:embed="rId4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Aft>
                <a:spcPts val="0"/>
              </a:spcAft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Variedades: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Campaña: (Ref. 01)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 Pimienta: (Ref. 02)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las Finas Hierbas: (Ref. 03)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Tinto de Rioja: (Ref. 04)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Roquefort: (Ref. 05)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Trufado: (Ref. 06)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Setas: (Ref. 07)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Pate trufado: 2,60 €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setas: 2,60 €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resto: 1,70 €</a:t>
            </a:r>
            <a:endParaRPr lang="es-ES" sz="15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86116" y="6000768"/>
            <a:ext cx="30877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200" dirty="0" smtClean="0">
                <a:latin typeface="Bradley Hand ITC" pitchFamily="66" charset="0"/>
              </a:rPr>
              <a:t> </a:t>
            </a:r>
            <a:r>
              <a:rPr lang="es-ES" sz="1600" dirty="0" smtClean="0">
                <a:latin typeface="Bradley Hand ITC" pitchFamily="66" charset="0"/>
              </a:rPr>
              <a:t>Gastos de transporte no incluidos</a:t>
            </a:r>
            <a:endParaRPr lang="es-ES" sz="16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 ALTO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IREGUA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Picture 2" descr="http://www.valnaloneduca.com/eje/datos_coop/379/_sin-titul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72396" y="5572140"/>
            <a:ext cx="1058342" cy="1058340"/>
          </a:xfrm>
          <a:prstGeom prst="rect">
            <a:avLst/>
          </a:prstGeom>
          <a:noFill/>
        </p:spPr>
      </p:pic>
      <p:pic>
        <p:nvPicPr>
          <p:cNvPr id="7" name="irc_mi" descr="http://m2.11870.com/multimedia/imagenes/pl_6a11d0df622ebb6988b55529138a1b0e.jpe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357430"/>
            <a:ext cx="29813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642910" y="1785926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spcBef>
                <a:spcPts val="0"/>
              </a:spcBef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 elaborado de forma artesanal.</a:t>
            </a:r>
          </a:p>
          <a:p>
            <a:pPr marL="448056" marR="36576" indent="-384048" algn="just">
              <a:spcBef>
                <a:spcPts val="0"/>
              </a:spcBef>
              <a:buBlip>
                <a:blip r:embed="rId4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de 100 gramos.</a:t>
            </a:r>
          </a:p>
          <a:p>
            <a:pPr marL="448056" marR="36576" indent="-384048" algn="just">
              <a:spcBef>
                <a:spcPts val="0"/>
              </a:spcBef>
              <a:buBlip>
                <a:blip r:embed="rId4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Variedades: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Campaña: (Ref. 08)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 Pimienta: (Ref. 09)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las Finas Hierbas: (Ref. 10)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Artesano de Jabugo: (Ref. 11)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Oporto: (Ref. 12)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Artesano: (Ref. 13)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 de Hígado: (Ref. 14)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Trufa:(Ref.15)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SzPct val="80000"/>
              <a:buBlip>
                <a:blip r:embed="rId6"/>
              </a:buBlip>
              <a:defRPr/>
            </a:pPr>
            <a:endParaRPr lang="es-ES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488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QUESO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72396" y="5572140"/>
            <a:ext cx="1058342" cy="1058340"/>
          </a:xfrm>
          <a:prstGeom prst="rect">
            <a:avLst/>
          </a:prstGeom>
          <a:noFill/>
        </p:spPr>
      </p:pic>
      <p:pic>
        <p:nvPicPr>
          <p:cNvPr id="6" name="Picture 2" descr="C:\Users\juanan\Desktop\Catalogo geen grapes\108_1703\QU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357430"/>
            <a:ext cx="3168352" cy="2376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221455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Queso de oveja elaborado con leche pasteurizada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 al vacío. ½ kilo.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Referencia: 16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Precio: 6,30€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SALCHICHÓN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572396" y="5572140"/>
            <a:ext cx="1071570" cy="1071570"/>
          </a:xfrm>
          <a:prstGeom prst="rect">
            <a:avLst/>
          </a:prstGeom>
          <a:noFill/>
        </p:spPr>
      </p:pic>
      <p:pic>
        <p:nvPicPr>
          <p:cNvPr id="6" name="7 Marcador de contenido" descr="http://www.altoiregua.es/productos/images/marco_emb03.jpg"/>
          <p:cNvPicPr>
            <a:picLocks/>
          </p:cNvPicPr>
          <p:nvPr/>
        </p:nvPicPr>
        <p:blipFill>
          <a:blip r:embed="rId3" cstate="print"/>
          <a:srcRect l="9324" t="4480" r="7249" b="2626"/>
          <a:stretch>
            <a:fillRect/>
          </a:stretch>
        </p:blipFill>
        <p:spPr bwMode="auto">
          <a:xfrm rot="1136803">
            <a:off x="6610081" y="1290649"/>
            <a:ext cx="1303251" cy="4344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Rectángulo"/>
          <p:cNvSpPr/>
          <p:nvPr/>
        </p:nvSpPr>
        <p:spPr>
          <a:xfrm>
            <a:off x="1071538" y="214311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Embutido elaborado de forma artesanal. Realizado con lomo de cerdo,  tripa natural, sal y especias.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Envasados al vacío.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17.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Precios:</a:t>
            </a:r>
          </a:p>
          <a:p>
            <a:pPr marL="905256" marR="36576" lvl="1" indent="-384048" algn="just">
              <a:buBlip>
                <a:blip r:embed="rId5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Sarta  (aprox. 400 gramos): 3,60€</a:t>
            </a:r>
          </a:p>
          <a:p>
            <a:pPr marL="905256" marR="36576" lvl="1" indent="-384048" algn="just">
              <a:buBlip>
                <a:blip r:embed="rId5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Kilo: 9€</a:t>
            </a:r>
          </a:p>
          <a:p>
            <a:pPr marL="905256" marR="36576" lvl="1" indent="-384048" algn="just"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428860" y="564357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valnaloneduca.com/eje/datos_coop/379/_sin-titul1.png"/>
          <p:cNvPicPr>
            <a:picLocks noChangeAspect="1" noChangeArrowheads="1"/>
          </p:cNvPicPr>
          <p:nvPr/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715272" y="5572140"/>
            <a:ext cx="1071570" cy="1071570"/>
          </a:xfrm>
          <a:prstGeom prst="rect">
            <a:avLst/>
          </a:prstGeom>
          <a:noFill/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CHORIZO </a:t>
            </a:r>
            <a:br>
              <a:rPr lang="es-ES" sz="5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5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RIOJANO</a:t>
            </a:r>
            <a:endParaRPr lang="es-ES" sz="5400" dirty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pic>
        <p:nvPicPr>
          <p:cNvPr id="7" name="6 Imagen" descr="http://www.altoiregua.es/productos/images/marco_emb01.jpg"/>
          <p:cNvPicPr/>
          <p:nvPr/>
        </p:nvPicPr>
        <p:blipFill>
          <a:blip r:embed="rId3" cstate="print"/>
          <a:srcRect l="7620" t="5280" r="3527" b="2880"/>
          <a:stretch>
            <a:fillRect/>
          </a:stretch>
        </p:blipFill>
        <p:spPr bwMode="auto">
          <a:xfrm>
            <a:off x="7715272" y="1357298"/>
            <a:ext cx="1152128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Marcador de contenido" descr="http://www.altoiregua.es/productos/images/marco_emb02.jpg"/>
          <p:cNvPicPr>
            <a:picLocks/>
          </p:cNvPicPr>
          <p:nvPr/>
        </p:nvPicPr>
        <p:blipFill>
          <a:blip r:embed="rId4" cstate="print"/>
          <a:srcRect l="8045" t="4800" r="6144" b="4752"/>
          <a:stretch>
            <a:fillRect/>
          </a:stretch>
        </p:blipFill>
        <p:spPr bwMode="auto">
          <a:xfrm rot="21085603">
            <a:off x="6137109" y="1703482"/>
            <a:ext cx="1097732" cy="38284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857224" y="221455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Chorizos riojanos  elaborados y curados de forma artesanal. </a:t>
            </a:r>
          </a:p>
          <a:p>
            <a:pPr marL="448056" marR="36576" indent="-384048" algn="just">
              <a:buBlip>
                <a:blip r:embed="rId5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Envasados al vacío.</a:t>
            </a:r>
            <a:endParaRPr lang="es-ES" sz="15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5"/>
              </a:buBlip>
              <a:defRPr/>
            </a:pPr>
            <a:endParaRPr lang="es-ES" sz="15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6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Dulce: 18.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6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Picante: 19.</a:t>
            </a:r>
          </a:p>
          <a:p>
            <a:pPr marL="448056" marR="36576" indent="-384048" algn="just">
              <a:buBlip>
                <a:blip r:embed="rId7"/>
              </a:buBlip>
              <a:defRPr/>
            </a:pPr>
            <a:endParaRPr lang="es-ES" sz="1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5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6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Sarta (aprox. 400 gramos): 3,60€.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6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Kilo: 9€.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28860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214710"/>
          </a:xfrm>
        </p:spPr>
        <p:txBody>
          <a:bodyPr>
            <a:normAutofit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CONSERVAS VEGETALES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4" name="Picture 2" descr="http://www.valnaloneduca.com/eje/datos_coop/379/_sin-titul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926" t="8818" r="18518" b="25044"/>
          <a:stretch>
            <a:fillRect/>
          </a:stretch>
        </p:blipFill>
        <p:spPr bwMode="auto">
          <a:xfrm>
            <a:off x="7643834" y="5500702"/>
            <a:ext cx="1058342" cy="1058340"/>
          </a:xfrm>
          <a:prstGeom prst="rect">
            <a:avLst/>
          </a:prstGeom>
          <a:noFill/>
        </p:spPr>
      </p:pic>
      <p:pic>
        <p:nvPicPr>
          <p:cNvPr id="5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1412</Words>
  <Application>Microsoft Office PowerPoint</Application>
  <PresentationFormat>Presentación en pantalla (4:3)</PresentationFormat>
  <Paragraphs>294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17 UP</vt:lpstr>
      <vt:lpstr>17UP  informa:</vt:lpstr>
      <vt:lpstr>PATÉS, QUESOS Y EMBUTIDOS</vt:lpstr>
      <vt:lpstr>PATÉ EL ROBLEDILLO</vt:lpstr>
      <vt:lpstr>PATÉ ALTO IREGUA</vt:lpstr>
      <vt:lpstr>QUESO</vt:lpstr>
      <vt:lpstr>SALCHICHÓN</vt:lpstr>
      <vt:lpstr>CHORIZO  RIOJANO</vt:lpstr>
      <vt:lpstr>CONSERVAS VEGETALES</vt:lpstr>
      <vt:lpstr>ESPÁRRAGOS DE  NAVARRA</vt:lpstr>
      <vt:lpstr>ALCACHOFAS</vt:lpstr>
      <vt:lpstr>CONSERVAS</vt:lpstr>
      <vt:lpstr>PUERROS</vt:lpstr>
      <vt:lpstr>GUINDILLAS</vt:lpstr>
      <vt:lpstr>ALEGRÍAS RIOJANAS</vt:lpstr>
      <vt:lpstr>PIMIENTOS DEL PIQUILLO</vt:lpstr>
      <vt:lpstr>PIMIENTOS  NAJERANOS</vt:lpstr>
      <vt:lpstr>DULCES Y CARAMELOS</vt:lpstr>
      <vt:lpstr>FARDELEJOS</vt:lpstr>
      <vt:lpstr>FRUTAS DE LA RIOJA</vt:lpstr>
      <vt:lpstr>CEREZAS AL MARRASQUINO</vt:lpstr>
      <vt:lpstr>CIRUELAS PASAS</vt:lpstr>
      <vt:lpstr>UVAS PASAS</vt:lpstr>
      <vt:lpstr>OREJONES</vt:lpstr>
      <vt:lpstr>CARAMELOS  EL AVIÓN</vt:lpstr>
      <vt:lpstr>ARTESANÍA</vt:lpstr>
      <vt:lpstr>ARTESANÍA ASPACE</vt:lpstr>
      <vt:lpstr>ARTESANÍA  ARPS</vt:lpstr>
      <vt:lpstr>ARTESANÍA  ARPS</vt:lpstr>
      <vt:lpstr>ARTESANÍA  ARPS</vt:lpstr>
      <vt:lpstr>ARTESANÍA  ARPS</vt:lpstr>
      <vt:lpstr>ARTESANÍA  ARPS</vt:lpstr>
      <vt:lpstr>Esperamos que esta selección de productos sean de vuestro agrado</vt:lpstr>
      <vt:lpstr>Para  solicitar  más  información  o realizar  un pedido podéis  contactar  con:  www.17upcosme@gmail.com </vt:lpstr>
      <vt:lpstr>I.E.S. INVENTOR COSME GARCÍA C/. República Argentina, nº 68 Logroño 26006 (La Rioja) Teléfono: 941287932 Fax: 941287933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x</cp:lastModifiedBy>
  <cp:revision>58</cp:revision>
  <dcterms:created xsi:type="dcterms:W3CDTF">2016-02-10T07:09:42Z</dcterms:created>
  <dcterms:modified xsi:type="dcterms:W3CDTF">2016-03-23T07:28:20Z</dcterms:modified>
</cp:coreProperties>
</file>