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83B1D-E655-451E-B84C-405F5CF0B8F0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647B0-5BBF-45B8-A80A-2F9B65C1E4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49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06D6-60E1-4025-9FCA-24F74A8F5120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BEBE-1BDD-4BB6-90A5-C4DE2C00FE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853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06D6-60E1-4025-9FCA-24F74A8F5120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BEBE-1BDD-4BB6-90A5-C4DE2C00FE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46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06D6-60E1-4025-9FCA-24F74A8F5120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BEBE-1BDD-4BB6-90A5-C4DE2C00FE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76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06D6-60E1-4025-9FCA-24F74A8F5120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BEBE-1BDD-4BB6-90A5-C4DE2C00FE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4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06D6-60E1-4025-9FCA-24F74A8F5120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BEBE-1BDD-4BB6-90A5-C4DE2C00FE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35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06D6-60E1-4025-9FCA-24F74A8F5120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BEBE-1BDD-4BB6-90A5-C4DE2C00FE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484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06D6-60E1-4025-9FCA-24F74A8F5120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BEBE-1BDD-4BB6-90A5-C4DE2C00FE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39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06D6-60E1-4025-9FCA-24F74A8F5120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BEBE-1BDD-4BB6-90A5-C4DE2C00FE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61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06D6-60E1-4025-9FCA-24F74A8F5120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BEBE-1BDD-4BB6-90A5-C4DE2C00FE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598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06D6-60E1-4025-9FCA-24F74A8F5120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BEBE-1BDD-4BB6-90A5-C4DE2C00FE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00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06D6-60E1-4025-9FCA-24F74A8F5120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BEBE-1BDD-4BB6-90A5-C4DE2C00FE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91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506D6-60E1-4025-9FCA-24F74A8F5120}" type="datetimeFigureOut">
              <a:rPr lang="es-ES" smtClean="0"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6BEBE-1BDD-4BB6-90A5-C4DE2C00FE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257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2915816" y="1700808"/>
            <a:ext cx="3333718" cy="3384376"/>
          </a:xfrm>
          <a:prstGeom prst="ellipse">
            <a:avLst/>
          </a:prstGeom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13 Arco"/>
          <p:cNvSpPr/>
          <p:nvPr/>
        </p:nvSpPr>
        <p:spPr>
          <a:xfrm>
            <a:off x="2937018" y="2060848"/>
            <a:ext cx="3291166" cy="2493608"/>
          </a:xfrm>
          <a:prstGeom prst="arc">
            <a:avLst>
              <a:gd name="adj1" fmla="val 10692217"/>
              <a:gd name="adj2" fmla="val 21548828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Arco"/>
          <p:cNvSpPr/>
          <p:nvPr/>
        </p:nvSpPr>
        <p:spPr>
          <a:xfrm rot="10800000">
            <a:off x="2937018" y="1914108"/>
            <a:ext cx="3312516" cy="2739028"/>
          </a:xfrm>
          <a:prstGeom prst="arc">
            <a:avLst>
              <a:gd name="adj1" fmla="val 10825414"/>
              <a:gd name="adj2" fmla="val 21517694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7" name="16 Conector recto"/>
          <p:cNvCxnSpPr/>
          <p:nvPr/>
        </p:nvCxnSpPr>
        <p:spPr>
          <a:xfrm flipV="1">
            <a:off x="2937018" y="3317262"/>
            <a:ext cx="3312516" cy="4591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24 Rectángulo"/>
          <p:cNvSpPr/>
          <p:nvPr/>
        </p:nvSpPr>
        <p:spPr>
          <a:xfrm>
            <a:off x="3162210" y="2204864"/>
            <a:ext cx="28407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SPORTS</a:t>
            </a:r>
            <a:endParaRPr lang="es-E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243386" y="3410601"/>
            <a:ext cx="2699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BOLIVAR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801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</cp:revision>
  <dcterms:created xsi:type="dcterms:W3CDTF">2016-01-13T19:30:16Z</dcterms:created>
  <dcterms:modified xsi:type="dcterms:W3CDTF">2016-01-13T19:50:40Z</dcterms:modified>
</cp:coreProperties>
</file>