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Comic Sans MS" panose="030F0702030302020204" pitchFamily="66" charset="0"/>
              </a:rPr>
              <a:t>Heladería los </a:t>
            </a:r>
            <a:r>
              <a:rPr lang="es-CO" dirty="0" err="1" smtClean="0">
                <a:latin typeface="Comic Sans MS" panose="030F0702030302020204" pitchFamily="66" charset="0"/>
                <a:cs typeface="Angsana New" panose="02020603050405020304" pitchFamily="18" charset="-34"/>
              </a:rPr>
              <a:t>pinguis</a:t>
            </a:r>
            <a:r>
              <a:rPr lang="es-CO" dirty="0" smtClean="0">
                <a:latin typeface="Comic Sans MS" panose="030F0702030302020204" pitchFamily="66" charset="0"/>
              </a:rPr>
              <a:t> </a:t>
            </a:r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Somos  un  grupo de emprendedores y  de  socios   de la </a:t>
            </a:r>
            <a:r>
              <a:rPr lang="es-CO" dirty="0"/>
              <a:t>U</a:t>
            </a:r>
            <a:r>
              <a:rPr lang="es-CO" dirty="0" smtClean="0"/>
              <a:t>nidad </a:t>
            </a:r>
            <a:r>
              <a:rPr lang="es-CO" dirty="0"/>
              <a:t>E</a:t>
            </a:r>
            <a:r>
              <a:rPr lang="es-CO" dirty="0" smtClean="0"/>
              <a:t>ducativa  Bolívar construyendo  una empresa  </a:t>
            </a:r>
            <a:endParaRPr lang="es-CO" dirty="0"/>
          </a:p>
        </p:txBody>
      </p:sp>
      <p:pic>
        <p:nvPicPr>
          <p:cNvPr id="5" name="Imagen 4" descr="http://locomunico.com/wp-content/uploads/2014/07/heladerias-articulo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4" t="22490" r="8320" b="15681"/>
          <a:stretch/>
        </p:blipFill>
        <p:spPr bwMode="auto">
          <a:xfrm rot="20951140">
            <a:off x="693410" y="888710"/>
            <a:ext cx="3214305" cy="19956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http://imgs.abduzeedo.com/files/articles/logo-design-ice-cream2/land_of_plenty_1x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5" t="16257" r="19315" b="17235"/>
          <a:stretch/>
        </p:blipFill>
        <p:spPr bwMode="auto">
          <a:xfrm rot="21049123">
            <a:off x="4454258" y="2823447"/>
            <a:ext cx="2820806" cy="1617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http://wl.static.fotolia.com/jpg/00/20/84/65/400_F_20846586_NfoOQxikHyKyGJH3p5JVG1II15FEOaq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7737">
            <a:off x="8760071" y="462980"/>
            <a:ext cx="1488565" cy="35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age.freepik.com/vector-gratis/variedad-de-helados-lindos_23-21475131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4027">
            <a:off x="4906850" y="243431"/>
            <a:ext cx="2651549" cy="200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Comic Sans MS</vt:lpstr>
      <vt:lpstr>Tw Cen MT</vt:lpstr>
      <vt:lpstr>Tw Cen MT Condensed</vt:lpstr>
      <vt:lpstr>Wingdings 3</vt:lpstr>
      <vt:lpstr>Integral</vt:lpstr>
      <vt:lpstr>Heladería los pinguis 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Heladeria los pinguis</dc:title>
  <dc:creator>Full name</dc:creator>
  <cp:lastModifiedBy>Full name</cp:lastModifiedBy>
  <cp:revision>2</cp:revision>
  <dcterms:created xsi:type="dcterms:W3CDTF">2016-03-04T01:42:04Z</dcterms:created>
  <dcterms:modified xsi:type="dcterms:W3CDTF">2016-03-04T01:56:04Z</dcterms:modified>
</cp:coreProperties>
</file>